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6" r:id="rId2"/>
    <p:sldId id="287" r:id="rId3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2" autoAdjust="0"/>
    <p:restoredTop sz="96296" autoAdjust="0"/>
  </p:normalViewPr>
  <p:slideViewPr>
    <p:cSldViewPr snapToGrid="0">
      <p:cViewPr varScale="1">
        <p:scale>
          <a:sx n="53" d="100"/>
          <a:sy n="53" d="100"/>
        </p:scale>
        <p:origin x="84" y="1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-14976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Poslovno-proizvodni info</a:t>
            </a:r>
            <a:r>
              <a:rPr lang="sr-Latn-RS" b="1"/>
              <a:t>r</a:t>
            </a:r>
            <a:r>
              <a:rPr lang="en-US" b="1"/>
              <a:t>macioni sistemi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 Mirjana Misita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316A15-C61B-450D-BCDD-B19EA9BD7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8255"/>
              </p:ext>
            </p:extLst>
          </p:nvPr>
        </p:nvGraphicFramePr>
        <p:xfrm>
          <a:off x="6015303" y="337265"/>
          <a:ext cx="5582185" cy="6285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466">
                  <a:extLst>
                    <a:ext uri="{9D8B030D-6E8A-4147-A177-3AD203B41FA5}">
                      <a16:colId xmlns:a16="http://schemas.microsoft.com/office/drawing/2014/main" val="3636772067"/>
                    </a:ext>
                  </a:extLst>
                </a:gridCol>
                <a:gridCol w="887231">
                  <a:extLst>
                    <a:ext uri="{9D8B030D-6E8A-4147-A177-3AD203B41FA5}">
                      <a16:colId xmlns:a16="http://schemas.microsoft.com/office/drawing/2014/main" val="295417750"/>
                    </a:ext>
                  </a:extLst>
                </a:gridCol>
                <a:gridCol w="2087747">
                  <a:extLst>
                    <a:ext uri="{9D8B030D-6E8A-4147-A177-3AD203B41FA5}">
                      <a16:colId xmlns:a16="http://schemas.microsoft.com/office/drawing/2014/main" val="2818150294"/>
                    </a:ext>
                  </a:extLst>
                </a:gridCol>
                <a:gridCol w="2048741">
                  <a:extLst>
                    <a:ext uri="{9D8B030D-6E8A-4147-A177-3AD203B41FA5}">
                      <a16:colId xmlns:a16="http://schemas.microsoft.com/office/drawing/2014/main" val="554926863"/>
                    </a:ext>
                  </a:extLst>
                </a:gridCol>
              </a:tblGrid>
              <a:tr h="368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Nedelja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Datum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Predavanja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Vežbe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2368585578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16.03.2026.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Upoznavanje sa sadržajem predmeta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8996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23.03.2026.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Uvod u PPIS, komponente, tipovi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Instalicija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3584823120"/>
                  </a:ext>
                </a:extLst>
              </a:tr>
              <a:tr h="368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30.03.2026.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Tipovi podatka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Upravljanje podacima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0080" algn="l"/>
                        </a:tabLst>
                      </a:pPr>
                      <a:r>
                        <a:rPr lang="sr-Latn-RS" sz="1100">
                          <a:effectLst/>
                        </a:rPr>
                        <a:t>Uvod u  SQL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2068827255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06.04.2026.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PPIS u poslovnim funkcijama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0080" algn="l"/>
                        </a:tabLst>
                      </a:pPr>
                      <a:r>
                        <a:rPr lang="en-US" sz="1100">
                          <a:effectLst/>
                        </a:rPr>
                        <a:t>SQL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1429875460"/>
                  </a:ext>
                </a:extLst>
              </a:tr>
              <a:tr h="557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18.04.2026.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nadoknada za 13.4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KOLOKVIJUM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738347"/>
                  </a:ext>
                </a:extLst>
              </a:tr>
              <a:tr h="1311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20.04.2026.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 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0080" algn="l"/>
                        </a:tabLst>
                      </a:pPr>
                      <a:r>
                        <a:rPr lang="sr-Cyrl-RS" sz="1100">
                          <a:effectLst/>
                        </a:rPr>
                        <a:t>PODSISTEM ZA UPRAVLJANJE ALATIMA I PODSISTEM ZA UPRAVLJANJE POSLOVIMA U TOKU 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PODSISTEM ZA UPRAVLJANJE ODRŽAVANJEM I PODSISTEM ZA UPRAVLJANJE ZALIHAMA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008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1911783635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27.04.2026.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Stadardi i okrviri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2857082815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8.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04.05.2026.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Sistemska analiza</a:t>
                      </a:r>
                      <a:r>
                        <a:rPr lang="en-US" sz="1100">
                          <a:effectLst/>
                        </a:rPr>
                        <a:t>, SDLC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1600631934"/>
                  </a:ext>
                </a:extLst>
              </a:tr>
              <a:tr h="1499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11.05.2026.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PODSISTEM ZA UPRAVLJANJE KVALITETOM I PODSISTEM ZA UPRAVLJANJE NABAVKAMA 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sr-Cyrl-RS" sz="1100">
                          <a:effectLst/>
                        </a:rPr>
                        <a:t>PODSISTEM ZA UPRAVLJANJE PRODAJOM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 PODSISTEM ZA UPRAVLJANJE TEHNOLOŠKOM INFORMACIJOM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4263577408"/>
                  </a:ext>
                </a:extLst>
              </a:tr>
              <a:tr h="368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10.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18.05.2026.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MRP ERP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MES, ML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97355982"/>
                  </a:ext>
                </a:extLst>
              </a:tr>
              <a:tr h="368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25.5.2026.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Završna verzija projektnih zadataka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extLst>
                  <a:ext uri="{0D108BD9-81ED-4DB2-BD59-A6C34878D82A}">
                    <a16:rowId xmlns:a16="http://schemas.microsoft.com/office/drawing/2014/main" val="4139161989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12.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1.6.2026.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KOLOKVIJUM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84550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8.6.2026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POPRAVNI KOLOKVIJUM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82809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15.6.2026.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Odbrana zadataka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8864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CA27237-3ED8-44E4-AAF9-DE81FDEFFB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4" y="235585"/>
            <a:ext cx="5678170" cy="63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62725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3287</TotalTime>
  <Words>116</Words>
  <Application>Microsoft Office PowerPoint</Application>
  <PresentationFormat>Widescreen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ie 16 9</vt:lpstr>
      <vt:lpstr>Poslovno-proizvodni informacioni sistemi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MM</cp:lastModifiedBy>
  <cp:revision>268</cp:revision>
  <dcterms:created xsi:type="dcterms:W3CDTF">2022-03-07T11:48:22Z</dcterms:created>
  <dcterms:modified xsi:type="dcterms:W3CDTF">2026-03-12T10:52:26Z</dcterms:modified>
</cp:coreProperties>
</file>