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901"/>
    <a:srgbClr val="75746F"/>
    <a:srgbClr val="1C1C1C"/>
    <a:srgbClr val="DDDDDD"/>
    <a:srgbClr val="C0C0C0"/>
    <a:srgbClr val="4F4C73"/>
    <a:srgbClr val="B2ACC0"/>
    <a:srgbClr val="938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500" y="5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A5530-4A50-47BB-95B4-0574320F09FD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422" y="457200"/>
            <a:ext cx="2240756" cy="114287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644550" y="1464756"/>
            <a:ext cx="35125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8000" i="1" spc="-200" dirty="0">
                <a:ln w="0"/>
                <a:solidFill>
                  <a:srgbClr val="75746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SIE</a:t>
            </a:r>
            <a:r>
              <a:rPr lang="sr-Latn-RS" sz="8000" i="1" spc="-200" dirty="0">
                <a:ln w="0"/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sr-Latn-RS" sz="8000" i="1" spc="-200" dirty="0">
                <a:ln w="0"/>
                <a:solidFill>
                  <a:srgbClr val="D8D90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</a:t>
            </a:r>
            <a:r>
              <a:rPr lang="en-US" sz="8000" i="1" spc="-200">
                <a:ln w="0"/>
                <a:solidFill>
                  <a:srgbClr val="D8D90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22</a:t>
            </a:r>
            <a:endParaRPr lang="en-US" sz="8000" i="1" spc="-200" dirty="0">
              <a:ln w="0"/>
              <a:solidFill>
                <a:srgbClr val="D8D90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3754120"/>
            <a:ext cx="7010400" cy="1600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5779376" y="2069226"/>
            <a:ext cx="9601202" cy="5431220"/>
          </a:xfrm>
        </p:spPr>
      </p:pic>
      <p:pic>
        <p:nvPicPr>
          <p:cNvPr id="1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 flipV="1">
            <a:off x="-2613136" y="2187468"/>
            <a:ext cx="9601202" cy="522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57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 flipV="1">
            <a:off x="-2270236" y="1844568"/>
            <a:ext cx="9601202" cy="5912069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9067800" cy="160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13AC86-6BD7-D6D8-006D-75A50EB67436}"/>
              </a:ext>
            </a:extLst>
          </p:cNvPr>
          <p:cNvSpPr txBox="1"/>
          <p:nvPr/>
        </p:nvSpPr>
        <p:spPr>
          <a:xfrm>
            <a:off x="3886200" y="2438400"/>
            <a:ext cx="762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  <a:t>Please be reminded that paper presentations will run for a total of 15 minutes (10 + 5) with exception of plenary papers that will run 20-25 minutes (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15 to 20 </a:t>
            </a:r>
            <a:r>
              <a:rPr lang="en-US" b="0" i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  <a:t>+ 5) in total with discussion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42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43</Words>
  <Application>Microsoft Office PowerPoint</Application>
  <PresentationFormat>A3 Paper (297x420 mm)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Tamara</dc:creator>
  <cp:lastModifiedBy>vesna spasojevic brkic</cp:lastModifiedBy>
  <cp:revision>29</cp:revision>
  <dcterms:created xsi:type="dcterms:W3CDTF">2016-07-04T12:02:44Z</dcterms:created>
  <dcterms:modified xsi:type="dcterms:W3CDTF">2022-09-08T12:51:24Z</dcterms:modified>
</cp:coreProperties>
</file>