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3" r:id="rId7"/>
    <p:sldId id="264" r:id="rId8"/>
    <p:sldId id="265" r:id="rId9"/>
    <p:sldId id="266" r:id="rId10"/>
    <p:sldId id="275" r:id="rId11"/>
    <p:sldId id="277" r:id="rId12"/>
    <p:sldId id="278" r:id="rId13"/>
    <p:sldId id="276" r:id="rId14"/>
    <p:sldId id="267" r:id="rId15"/>
    <p:sldId id="268" r:id="rId16"/>
    <p:sldId id="274" r:id="rId17"/>
    <p:sldId id="269" r:id="rId18"/>
    <p:sldId id="270" r:id="rId19"/>
    <p:sldId id="271"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4C9DD4"/>
    <a:srgbClr val="3BC9E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6" d="100"/>
          <a:sy n="96" d="100"/>
        </p:scale>
        <p:origin x="-2064" y="-276"/>
      </p:cViewPr>
      <p:guideLst>
        <p:guide orient="horz" pos="2160"/>
        <p:guide pos="2880"/>
      </p:guideLst>
    </p:cSldViewPr>
  </p:slideViewPr>
  <p:notesTextViewPr>
    <p:cViewPr>
      <p:scale>
        <a:sx n="100" d="100"/>
        <a:sy n="100" d="100"/>
      </p:scale>
      <p:origin x="0" y="0"/>
    </p:cViewPr>
  </p:notesTextViewPr>
  <p:sorterViewPr>
    <p:cViewPr>
      <p:scale>
        <a:sx n="52" d="100"/>
        <a:sy n="52"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5380F0-1D31-47EE-8988-61804A2996FE}"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D3AFB955-3560-4857-8CF2-F5B693EC1500}">
      <dgm:prSet phldrT="[Text]"/>
      <dgm:spPr>
        <a:gradFill rotWithShape="0">
          <a:gsLst>
            <a:gs pos="0">
              <a:schemeClr val="tx2">
                <a:lumMod val="60000"/>
                <a:lumOff val="40000"/>
              </a:schemeClr>
            </a:gs>
            <a:gs pos="80000">
              <a:schemeClr val="accent5">
                <a:shade val="93000"/>
                <a:satMod val="130000"/>
              </a:schemeClr>
            </a:gs>
            <a:gs pos="100000">
              <a:schemeClr val="accent5">
                <a:shade val="94000"/>
                <a:satMod val="135000"/>
              </a:schemeClr>
            </a:gs>
          </a:gsLst>
          <a:lin ang="2700000" scaled="1"/>
        </a:gradFill>
      </dgm:spPr>
      <dgm:t>
        <a:bodyPr/>
        <a:lstStyle/>
        <a:p>
          <a:r>
            <a:rPr lang="en-US" smtClean="0"/>
            <a:t>Ciljevi</a:t>
          </a:r>
          <a:endParaRPr lang="en-US"/>
        </a:p>
      </dgm:t>
    </dgm:pt>
    <dgm:pt modelId="{D219E258-5520-4EAB-8894-045BF005FA80}" type="parTrans" cxnId="{D21FE979-365C-4830-96ED-D76E3F7F56EC}">
      <dgm:prSet/>
      <dgm:spPr/>
      <dgm:t>
        <a:bodyPr/>
        <a:lstStyle/>
        <a:p>
          <a:endParaRPr lang="en-US"/>
        </a:p>
      </dgm:t>
    </dgm:pt>
    <dgm:pt modelId="{EEDAA1BF-830C-4A57-BEA1-EDAF4F40C78D}" type="sibTrans" cxnId="{D21FE979-365C-4830-96ED-D76E3F7F56EC}">
      <dgm:prSet/>
      <dgm:spPr/>
      <dgm:t>
        <a:bodyPr/>
        <a:lstStyle/>
        <a:p>
          <a:endParaRPr lang="en-US"/>
        </a:p>
      </dgm:t>
    </dgm:pt>
    <dgm:pt modelId="{80BDD1DB-C4E2-44EB-BD71-0A75C8468D02}">
      <dgm:prSet phldrT="[Text]"/>
      <dgm:spPr>
        <a:gradFill rotWithShape="0">
          <a:gsLst>
            <a:gs pos="0">
              <a:schemeClr val="tx2">
                <a:lumMod val="60000"/>
                <a:lumOff val="40000"/>
              </a:schemeClr>
            </a:gs>
            <a:gs pos="80000">
              <a:schemeClr val="accent5">
                <a:shade val="93000"/>
                <a:satMod val="130000"/>
              </a:schemeClr>
            </a:gs>
            <a:gs pos="100000">
              <a:schemeClr val="accent5">
                <a:shade val="94000"/>
                <a:satMod val="135000"/>
              </a:schemeClr>
            </a:gs>
          </a:gsLst>
          <a:lin ang="2700000" scaled="1"/>
        </a:gradFill>
      </dgm:spPr>
      <dgm:t>
        <a:bodyPr/>
        <a:lstStyle/>
        <a:p>
          <a:r>
            <a:rPr lang="en-US" smtClean="0"/>
            <a:t>Perspektiva kupca</a:t>
          </a:r>
          <a:endParaRPr lang="en-US"/>
        </a:p>
      </dgm:t>
    </dgm:pt>
    <dgm:pt modelId="{9BCD534D-985A-4EF9-8BD7-11109208AED3}" type="parTrans" cxnId="{C8224B5F-1ED4-41D5-982D-7228AD7CE1F6}">
      <dgm:prSet/>
      <dgm:spPr/>
      <dgm:t>
        <a:bodyPr/>
        <a:lstStyle/>
        <a:p>
          <a:endParaRPr lang="en-US"/>
        </a:p>
      </dgm:t>
    </dgm:pt>
    <dgm:pt modelId="{7A29004B-99AB-454F-8A8C-778C034C8A27}" type="sibTrans" cxnId="{C8224B5F-1ED4-41D5-982D-7228AD7CE1F6}">
      <dgm:prSet/>
      <dgm:spPr/>
      <dgm:t>
        <a:bodyPr/>
        <a:lstStyle/>
        <a:p>
          <a:endParaRPr lang="en-US"/>
        </a:p>
      </dgm:t>
    </dgm:pt>
    <dgm:pt modelId="{993DE38C-62B9-434D-9229-2053BA6F558D}">
      <dgm:prSet phldrT="[Text]"/>
      <dgm:spPr>
        <a:gradFill rotWithShape="0">
          <a:gsLst>
            <a:gs pos="0">
              <a:schemeClr val="tx2">
                <a:lumMod val="60000"/>
                <a:lumOff val="40000"/>
              </a:schemeClr>
            </a:gs>
            <a:gs pos="80000">
              <a:schemeClr val="accent5">
                <a:shade val="93000"/>
                <a:satMod val="130000"/>
              </a:schemeClr>
            </a:gs>
            <a:gs pos="100000">
              <a:schemeClr val="accent5">
                <a:shade val="94000"/>
                <a:satMod val="135000"/>
              </a:schemeClr>
            </a:gs>
          </a:gsLst>
          <a:lin ang="2700000" scaled="1"/>
        </a:gradFill>
      </dgm:spPr>
      <dgm:t>
        <a:bodyPr/>
        <a:lstStyle/>
        <a:p>
          <a:r>
            <a:rPr lang="sr-Latn-RS" smtClean="0"/>
            <a:t>proces 1</a:t>
          </a:r>
          <a:endParaRPr lang="en-US"/>
        </a:p>
      </dgm:t>
    </dgm:pt>
    <dgm:pt modelId="{43CE2DB8-6F4B-4BAA-BA32-4EB31D3768AA}" type="parTrans" cxnId="{27768B26-ACE4-4639-A2CC-B6E9D042D657}">
      <dgm:prSet/>
      <dgm:spPr/>
      <dgm:t>
        <a:bodyPr/>
        <a:lstStyle/>
        <a:p>
          <a:endParaRPr lang="en-US"/>
        </a:p>
      </dgm:t>
    </dgm:pt>
    <dgm:pt modelId="{5E225466-8839-48BE-9139-9208AE223C32}" type="sibTrans" cxnId="{27768B26-ACE4-4639-A2CC-B6E9D042D657}">
      <dgm:prSet/>
      <dgm:spPr/>
      <dgm:t>
        <a:bodyPr/>
        <a:lstStyle/>
        <a:p>
          <a:endParaRPr lang="en-US"/>
        </a:p>
      </dgm:t>
    </dgm:pt>
    <dgm:pt modelId="{5A7D0E47-4F30-4026-9425-EBC149A11B98}">
      <dgm:prSet phldrT="[Text]"/>
      <dgm:spPr>
        <a:gradFill rotWithShape="0">
          <a:gsLst>
            <a:gs pos="0">
              <a:schemeClr val="tx2">
                <a:lumMod val="60000"/>
                <a:lumOff val="40000"/>
              </a:schemeClr>
            </a:gs>
            <a:gs pos="80000">
              <a:schemeClr val="accent5">
                <a:shade val="93000"/>
                <a:satMod val="130000"/>
              </a:schemeClr>
            </a:gs>
            <a:gs pos="100000">
              <a:schemeClr val="accent5">
                <a:shade val="94000"/>
                <a:satMod val="135000"/>
              </a:schemeClr>
            </a:gs>
          </a:gsLst>
          <a:lin ang="2700000" scaled="1"/>
        </a:gradFill>
      </dgm:spPr>
      <dgm:t>
        <a:bodyPr/>
        <a:lstStyle/>
        <a:p>
          <a:r>
            <a:rPr lang="sr-Latn-RS" smtClean="0"/>
            <a:t>proces 2</a:t>
          </a:r>
          <a:endParaRPr lang="en-US"/>
        </a:p>
      </dgm:t>
    </dgm:pt>
    <dgm:pt modelId="{F2277A3B-0C3B-4CEA-B89D-597133A8D6BC}" type="parTrans" cxnId="{F0F96D7B-48B1-4259-A662-0BE09442B546}">
      <dgm:prSet/>
      <dgm:spPr/>
      <dgm:t>
        <a:bodyPr/>
        <a:lstStyle/>
        <a:p>
          <a:endParaRPr lang="en-US"/>
        </a:p>
      </dgm:t>
    </dgm:pt>
    <dgm:pt modelId="{7EEC861F-7DD9-4610-A1EE-EE0DC7C3173F}" type="sibTrans" cxnId="{F0F96D7B-48B1-4259-A662-0BE09442B546}">
      <dgm:prSet/>
      <dgm:spPr/>
      <dgm:t>
        <a:bodyPr/>
        <a:lstStyle/>
        <a:p>
          <a:endParaRPr lang="en-US"/>
        </a:p>
      </dgm:t>
    </dgm:pt>
    <dgm:pt modelId="{269F3F1C-978A-4895-8F1E-BF8F654DA3C3}">
      <dgm:prSet phldrT="[Text]"/>
      <dgm:spPr>
        <a:gradFill rotWithShape="0">
          <a:gsLst>
            <a:gs pos="0">
              <a:schemeClr val="tx2">
                <a:lumMod val="60000"/>
                <a:lumOff val="40000"/>
              </a:schemeClr>
            </a:gs>
            <a:gs pos="80000">
              <a:schemeClr val="accent5">
                <a:shade val="93000"/>
                <a:satMod val="130000"/>
              </a:schemeClr>
            </a:gs>
            <a:gs pos="100000">
              <a:schemeClr val="accent5">
                <a:shade val="94000"/>
                <a:satMod val="135000"/>
              </a:schemeClr>
            </a:gs>
          </a:gsLst>
          <a:lin ang="2700000" scaled="1"/>
        </a:gradFill>
      </dgm:spPr>
      <dgm:t>
        <a:bodyPr/>
        <a:lstStyle/>
        <a:p>
          <a:r>
            <a:rPr lang="en-US" smtClean="0"/>
            <a:t>Finansije</a:t>
          </a:r>
          <a:endParaRPr lang="en-US"/>
        </a:p>
      </dgm:t>
    </dgm:pt>
    <dgm:pt modelId="{A1599430-3BF1-4139-AFDE-FF8CAFEB7ED9}" type="parTrans" cxnId="{219B7721-EA97-41EC-994D-EDEE1B7DA715}">
      <dgm:prSet/>
      <dgm:spPr/>
      <dgm:t>
        <a:bodyPr/>
        <a:lstStyle/>
        <a:p>
          <a:endParaRPr lang="en-US"/>
        </a:p>
      </dgm:t>
    </dgm:pt>
    <dgm:pt modelId="{82BDA008-82E1-45A1-9770-2C9E214B1B8D}" type="sibTrans" cxnId="{219B7721-EA97-41EC-994D-EDEE1B7DA715}">
      <dgm:prSet/>
      <dgm:spPr/>
      <dgm:t>
        <a:bodyPr/>
        <a:lstStyle/>
        <a:p>
          <a:endParaRPr lang="en-US"/>
        </a:p>
      </dgm:t>
    </dgm:pt>
    <dgm:pt modelId="{5C521AA9-80A0-4CC1-A13D-287ED3CFB38A}">
      <dgm:prSet phldrT="[Text]"/>
      <dgm:spPr>
        <a:gradFill rotWithShape="0">
          <a:gsLst>
            <a:gs pos="0">
              <a:schemeClr val="tx2">
                <a:lumMod val="60000"/>
                <a:lumOff val="40000"/>
              </a:schemeClr>
            </a:gs>
            <a:gs pos="80000">
              <a:schemeClr val="accent5">
                <a:shade val="93000"/>
                <a:satMod val="130000"/>
              </a:schemeClr>
            </a:gs>
            <a:gs pos="100000">
              <a:schemeClr val="accent5">
                <a:shade val="94000"/>
                <a:satMod val="135000"/>
              </a:schemeClr>
            </a:gs>
          </a:gsLst>
          <a:lin ang="2700000" scaled="1"/>
        </a:gradFill>
      </dgm:spPr>
      <dgm:t>
        <a:bodyPr/>
        <a:lstStyle/>
        <a:p>
          <a:r>
            <a:rPr lang="sr-Latn-RS" smtClean="0"/>
            <a:t>Proces 3</a:t>
          </a:r>
          <a:endParaRPr lang="en-US"/>
        </a:p>
      </dgm:t>
    </dgm:pt>
    <dgm:pt modelId="{56A46A59-391E-4420-A970-F881A78797E1}" type="parTrans" cxnId="{3A261A34-B5FF-48E8-A03C-A8F168E49598}">
      <dgm:prSet/>
      <dgm:spPr/>
      <dgm:t>
        <a:bodyPr/>
        <a:lstStyle/>
        <a:p>
          <a:endParaRPr lang="en-US"/>
        </a:p>
      </dgm:t>
    </dgm:pt>
    <dgm:pt modelId="{ECEB8A75-CAD9-4D27-97B2-955AC6DA47D3}" type="sibTrans" cxnId="{3A261A34-B5FF-48E8-A03C-A8F168E49598}">
      <dgm:prSet/>
      <dgm:spPr/>
      <dgm:t>
        <a:bodyPr/>
        <a:lstStyle/>
        <a:p>
          <a:endParaRPr lang="en-US"/>
        </a:p>
      </dgm:t>
    </dgm:pt>
    <dgm:pt modelId="{3EFCB7EB-5968-4F2C-8675-F1BD99E0B028}">
      <dgm:prSet phldrT="[Text]"/>
      <dgm:spPr/>
      <dgm:t>
        <a:bodyPr/>
        <a:lstStyle/>
        <a:p>
          <a:r>
            <a:rPr lang="en-US" smtClean="0"/>
            <a:t>Strate</a:t>
          </a:r>
          <a:r>
            <a:rPr lang="sr-Latn-RS" smtClean="0"/>
            <a:t>ški ciljevi</a:t>
          </a:r>
          <a:endParaRPr lang="en-US"/>
        </a:p>
      </dgm:t>
    </dgm:pt>
    <dgm:pt modelId="{3AE44FE3-4C3F-48EE-8F42-D9A76955D5FD}" type="parTrans" cxnId="{DE2C6FA0-44D5-49A3-8D3E-8F3FD4AC3EC2}">
      <dgm:prSet/>
      <dgm:spPr/>
      <dgm:t>
        <a:bodyPr/>
        <a:lstStyle/>
        <a:p>
          <a:endParaRPr lang="en-US"/>
        </a:p>
      </dgm:t>
    </dgm:pt>
    <dgm:pt modelId="{ADE67246-904B-49D5-AEFC-ABB7E1F9415A}" type="sibTrans" cxnId="{DE2C6FA0-44D5-49A3-8D3E-8F3FD4AC3EC2}">
      <dgm:prSet/>
      <dgm:spPr/>
      <dgm:t>
        <a:bodyPr/>
        <a:lstStyle/>
        <a:p>
          <a:endParaRPr lang="en-US"/>
        </a:p>
      </dgm:t>
    </dgm:pt>
    <dgm:pt modelId="{710A2CEF-BA3B-4A00-BD4E-0183A5D638B9}">
      <dgm:prSet phldrT="[Text]"/>
      <dgm:spPr/>
      <dgm:t>
        <a:bodyPr/>
        <a:lstStyle/>
        <a:p>
          <a:r>
            <a:rPr lang="sr-Latn-RS" smtClean="0"/>
            <a:t>4 perspektive</a:t>
          </a:r>
          <a:endParaRPr lang="en-US"/>
        </a:p>
      </dgm:t>
    </dgm:pt>
    <dgm:pt modelId="{2E77ED92-F162-4E84-8674-CBFB77A1912A}" type="parTrans" cxnId="{39615E77-9D4B-423E-9A93-CFCFA9597D0A}">
      <dgm:prSet/>
      <dgm:spPr/>
      <dgm:t>
        <a:bodyPr/>
        <a:lstStyle/>
        <a:p>
          <a:endParaRPr lang="en-US"/>
        </a:p>
      </dgm:t>
    </dgm:pt>
    <dgm:pt modelId="{400056EC-FB02-4005-BAF3-43E13BEF8DFF}" type="sibTrans" cxnId="{39615E77-9D4B-423E-9A93-CFCFA9597D0A}">
      <dgm:prSet/>
      <dgm:spPr/>
      <dgm:t>
        <a:bodyPr/>
        <a:lstStyle/>
        <a:p>
          <a:endParaRPr lang="en-US"/>
        </a:p>
      </dgm:t>
    </dgm:pt>
    <dgm:pt modelId="{B113C7B1-FEF3-44AA-95F0-2313351F2FD6}">
      <dgm:prSet phldrT="[Text]"/>
      <dgm:spPr/>
      <dgm:t>
        <a:bodyPr/>
        <a:lstStyle/>
        <a:p>
          <a:r>
            <a:rPr lang="sr-Latn-RS" smtClean="0"/>
            <a:t>Procesi</a:t>
          </a:r>
          <a:endParaRPr lang="en-US"/>
        </a:p>
      </dgm:t>
    </dgm:pt>
    <dgm:pt modelId="{75AE51C6-6449-4A70-B571-89A72DC4C1E2}" type="parTrans" cxnId="{FF53935F-2A8C-46A9-AB7E-CB66E619C747}">
      <dgm:prSet/>
      <dgm:spPr/>
      <dgm:t>
        <a:bodyPr/>
        <a:lstStyle/>
        <a:p>
          <a:endParaRPr lang="en-US"/>
        </a:p>
      </dgm:t>
    </dgm:pt>
    <dgm:pt modelId="{DB825E35-2E26-4D76-A0F1-1EDCA563335E}" type="sibTrans" cxnId="{FF53935F-2A8C-46A9-AB7E-CB66E619C747}">
      <dgm:prSet/>
      <dgm:spPr/>
      <dgm:t>
        <a:bodyPr/>
        <a:lstStyle/>
        <a:p>
          <a:endParaRPr lang="en-US"/>
        </a:p>
      </dgm:t>
    </dgm:pt>
    <dgm:pt modelId="{B04FBFFE-8DE3-48B0-93EA-7AD21B2DC77A}">
      <dgm:prSet/>
      <dgm:spPr>
        <a:gradFill rotWithShape="0">
          <a:gsLst>
            <a:gs pos="0">
              <a:schemeClr val="tx2">
                <a:lumMod val="60000"/>
                <a:lumOff val="40000"/>
              </a:schemeClr>
            </a:gs>
            <a:gs pos="80000">
              <a:schemeClr val="accent5">
                <a:shade val="93000"/>
                <a:satMod val="130000"/>
              </a:schemeClr>
            </a:gs>
            <a:gs pos="100000">
              <a:schemeClr val="accent5">
                <a:shade val="94000"/>
                <a:satMod val="135000"/>
              </a:schemeClr>
            </a:gs>
          </a:gsLst>
          <a:lin ang="2700000" scaled="1"/>
        </a:gradFill>
      </dgm:spPr>
      <dgm:t>
        <a:bodyPr/>
        <a:lstStyle/>
        <a:p>
          <a:r>
            <a:rPr lang="sr-Latn-RS" smtClean="0"/>
            <a:t>Interni procesi</a:t>
          </a:r>
          <a:endParaRPr lang="en-US"/>
        </a:p>
      </dgm:t>
    </dgm:pt>
    <dgm:pt modelId="{F5728E49-A7B2-42BF-8153-41451ED09E16}" type="parTrans" cxnId="{FDDF84DE-822F-4635-9D45-BB1118C8EA27}">
      <dgm:prSet/>
      <dgm:spPr/>
      <dgm:t>
        <a:bodyPr/>
        <a:lstStyle/>
        <a:p>
          <a:endParaRPr lang="en-US"/>
        </a:p>
      </dgm:t>
    </dgm:pt>
    <dgm:pt modelId="{2F4AF0F8-981B-4DEF-BF63-582F1D93667A}" type="sibTrans" cxnId="{FDDF84DE-822F-4635-9D45-BB1118C8EA27}">
      <dgm:prSet/>
      <dgm:spPr/>
      <dgm:t>
        <a:bodyPr/>
        <a:lstStyle/>
        <a:p>
          <a:endParaRPr lang="en-US"/>
        </a:p>
      </dgm:t>
    </dgm:pt>
    <dgm:pt modelId="{2EA336FD-2A20-4C83-9379-5006A6DF3866}">
      <dgm:prSet/>
      <dgm:spPr>
        <a:gradFill rotWithShape="0">
          <a:gsLst>
            <a:gs pos="0">
              <a:schemeClr val="tx2">
                <a:lumMod val="60000"/>
                <a:lumOff val="40000"/>
              </a:schemeClr>
            </a:gs>
            <a:gs pos="80000">
              <a:schemeClr val="accent5">
                <a:shade val="93000"/>
                <a:satMod val="130000"/>
              </a:schemeClr>
            </a:gs>
            <a:gs pos="100000">
              <a:schemeClr val="accent5">
                <a:shade val="94000"/>
                <a:satMod val="135000"/>
              </a:schemeClr>
            </a:gs>
          </a:gsLst>
          <a:lin ang="2700000" scaled="1"/>
        </a:gradFill>
      </dgm:spPr>
      <dgm:t>
        <a:bodyPr/>
        <a:lstStyle/>
        <a:p>
          <a:r>
            <a:rPr lang="sr-Latn-RS" smtClean="0"/>
            <a:t>Inovacije i učenje</a:t>
          </a:r>
          <a:endParaRPr lang="en-US"/>
        </a:p>
      </dgm:t>
    </dgm:pt>
    <dgm:pt modelId="{3B09B6EC-9DCC-44D8-9E27-2879E9DF816E}" type="parTrans" cxnId="{DD63C58C-4CC5-41DB-947C-C5C67EC1906B}">
      <dgm:prSet/>
      <dgm:spPr/>
      <dgm:t>
        <a:bodyPr/>
        <a:lstStyle/>
        <a:p>
          <a:endParaRPr lang="en-US"/>
        </a:p>
      </dgm:t>
    </dgm:pt>
    <dgm:pt modelId="{D31A7F52-7C52-4845-A8FF-AEB1C2105851}" type="sibTrans" cxnId="{DD63C58C-4CC5-41DB-947C-C5C67EC1906B}">
      <dgm:prSet/>
      <dgm:spPr/>
      <dgm:t>
        <a:bodyPr/>
        <a:lstStyle/>
        <a:p>
          <a:endParaRPr lang="en-US"/>
        </a:p>
      </dgm:t>
    </dgm:pt>
    <dgm:pt modelId="{48030268-367D-4B52-B22D-C26CA174069C}">
      <dgm:prSet/>
      <dgm:spPr>
        <a:gradFill rotWithShape="0">
          <a:gsLst>
            <a:gs pos="0">
              <a:schemeClr val="tx2">
                <a:lumMod val="60000"/>
                <a:lumOff val="40000"/>
              </a:schemeClr>
            </a:gs>
            <a:gs pos="80000">
              <a:schemeClr val="accent5">
                <a:shade val="93000"/>
                <a:satMod val="130000"/>
              </a:schemeClr>
            </a:gs>
            <a:gs pos="100000">
              <a:schemeClr val="accent5">
                <a:shade val="94000"/>
                <a:satMod val="135000"/>
              </a:schemeClr>
            </a:gs>
          </a:gsLst>
          <a:lin ang="2700000" scaled="1"/>
        </a:gradFill>
      </dgm:spPr>
      <dgm:t>
        <a:bodyPr/>
        <a:lstStyle/>
        <a:p>
          <a:r>
            <a:rPr lang="sr-Latn-RS" smtClean="0"/>
            <a:t>Proces 4</a:t>
          </a:r>
          <a:endParaRPr lang="en-US"/>
        </a:p>
      </dgm:t>
    </dgm:pt>
    <dgm:pt modelId="{887372EB-1476-4352-9EBB-4BC05E2EF54F}" type="parTrans" cxnId="{1378B55C-6926-47BE-8C5D-6268F1606EEA}">
      <dgm:prSet/>
      <dgm:spPr/>
      <dgm:t>
        <a:bodyPr/>
        <a:lstStyle/>
        <a:p>
          <a:endParaRPr lang="en-US"/>
        </a:p>
      </dgm:t>
    </dgm:pt>
    <dgm:pt modelId="{667513AD-F9F6-4F2E-82CF-BCC08BDCE5A8}" type="sibTrans" cxnId="{1378B55C-6926-47BE-8C5D-6268F1606EEA}">
      <dgm:prSet/>
      <dgm:spPr/>
      <dgm:t>
        <a:bodyPr/>
        <a:lstStyle/>
        <a:p>
          <a:endParaRPr lang="en-US"/>
        </a:p>
      </dgm:t>
    </dgm:pt>
    <dgm:pt modelId="{B3C12FE4-EFB4-4D53-B55C-F6F619F6942E}" type="pres">
      <dgm:prSet presAssocID="{FB5380F0-1D31-47EE-8988-61804A2996FE}" presName="mainComposite" presStyleCnt="0">
        <dgm:presLayoutVars>
          <dgm:chPref val="1"/>
          <dgm:dir/>
          <dgm:animOne val="branch"/>
          <dgm:animLvl val="lvl"/>
          <dgm:resizeHandles val="exact"/>
        </dgm:presLayoutVars>
      </dgm:prSet>
      <dgm:spPr/>
      <dgm:t>
        <a:bodyPr/>
        <a:lstStyle/>
        <a:p>
          <a:endParaRPr lang="en-US"/>
        </a:p>
      </dgm:t>
    </dgm:pt>
    <dgm:pt modelId="{36AF03BE-A88F-4698-A23C-A0B3B46594CC}" type="pres">
      <dgm:prSet presAssocID="{FB5380F0-1D31-47EE-8988-61804A2996FE}" presName="hierFlow" presStyleCnt="0"/>
      <dgm:spPr/>
    </dgm:pt>
    <dgm:pt modelId="{811EB846-64E8-44A4-9C73-37DF02398535}" type="pres">
      <dgm:prSet presAssocID="{FB5380F0-1D31-47EE-8988-61804A2996FE}" presName="firstBuf" presStyleCnt="0"/>
      <dgm:spPr/>
    </dgm:pt>
    <dgm:pt modelId="{23DC108D-9076-45DD-A413-56BC28CA14E6}" type="pres">
      <dgm:prSet presAssocID="{FB5380F0-1D31-47EE-8988-61804A2996FE}" presName="hierChild1" presStyleCnt="0">
        <dgm:presLayoutVars>
          <dgm:chPref val="1"/>
          <dgm:animOne val="branch"/>
          <dgm:animLvl val="lvl"/>
        </dgm:presLayoutVars>
      </dgm:prSet>
      <dgm:spPr/>
    </dgm:pt>
    <dgm:pt modelId="{B1F952AF-8B81-4584-AD97-AB8B0F8C9D9E}" type="pres">
      <dgm:prSet presAssocID="{D3AFB955-3560-4857-8CF2-F5B693EC1500}" presName="Name14" presStyleCnt="0"/>
      <dgm:spPr/>
    </dgm:pt>
    <dgm:pt modelId="{D8FA354D-5892-4DB9-A1E0-4AA0AF01C686}" type="pres">
      <dgm:prSet presAssocID="{D3AFB955-3560-4857-8CF2-F5B693EC1500}" presName="level1Shape" presStyleLbl="node0" presStyleIdx="0" presStyleCnt="1">
        <dgm:presLayoutVars>
          <dgm:chPref val="3"/>
        </dgm:presLayoutVars>
      </dgm:prSet>
      <dgm:spPr/>
      <dgm:t>
        <a:bodyPr/>
        <a:lstStyle/>
        <a:p>
          <a:endParaRPr lang="en-US"/>
        </a:p>
      </dgm:t>
    </dgm:pt>
    <dgm:pt modelId="{F547E186-F755-4EF2-9FBA-B72FE3AF08AA}" type="pres">
      <dgm:prSet presAssocID="{D3AFB955-3560-4857-8CF2-F5B693EC1500}" presName="hierChild2" presStyleCnt="0"/>
      <dgm:spPr/>
    </dgm:pt>
    <dgm:pt modelId="{FCF7B93C-169C-4299-9F8D-2AE24404FCAA}" type="pres">
      <dgm:prSet presAssocID="{9BCD534D-985A-4EF9-8BD7-11109208AED3}" presName="Name19" presStyleLbl="parChTrans1D2" presStyleIdx="0" presStyleCnt="4"/>
      <dgm:spPr/>
      <dgm:t>
        <a:bodyPr/>
        <a:lstStyle/>
        <a:p>
          <a:endParaRPr lang="en-US"/>
        </a:p>
      </dgm:t>
    </dgm:pt>
    <dgm:pt modelId="{D935F0A8-3DD5-4FCC-B701-97F5DA7DEE16}" type="pres">
      <dgm:prSet presAssocID="{80BDD1DB-C4E2-44EB-BD71-0A75C8468D02}" presName="Name21" presStyleCnt="0"/>
      <dgm:spPr/>
    </dgm:pt>
    <dgm:pt modelId="{EB5E02E9-776C-4E5D-9FFD-F83E48743E9E}" type="pres">
      <dgm:prSet presAssocID="{80BDD1DB-C4E2-44EB-BD71-0A75C8468D02}" presName="level2Shape" presStyleLbl="node2" presStyleIdx="0" presStyleCnt="4"/>
      <dgm:spPr/>
      <dgm:t>
        <a:bodyPr/>
        <a:lstStyle/>
        <a:p>
          <a:endParaRPr lang="en-US"/>
        </a:p>
      </dgm:t>
    </dgm:pt>
    <dgm:pt modelId="{8732A8CC-21A6-4B23-982A-9CFDE3092600}" type="pres">
      <dgm:prSet presAssocID="{80BDD1DB-C4E2-44EB-BD71-0A75C8468D02}" presName="hierChild3" presStyleCnt="0"/>
      <dgm:spPr/>
    </dgm:pt>
    <dgm:pt modelId="{FCA33CF7-8970-4A6B-9A72-3D72BA98BB2C}" type="pres">
      <dgm:prSet presAssocID="{43CE2DB8-6F4B-4BAA-BA32-4EB31D3768AA}" presName="Name19" presStyleLbl="parChTrans1D3" presStyleIdx="0" presStyleCnt="4"/>
      <dgm:spPr/>
      <dgm:t>
        <a:bodyPr/>
        <a:lstStyle/>
        <a:p>
          <a:endParaRPr lang="en-US"/>
        </a:p>
      </dgm:t>
    </dgm:pt>
    <dgm:pt modelId="{74AAD99D-8494-4F80-B8A4-CA68E1B323F2}" type="pres">
      <dgm:prSet presAssocID="{993DE38C-62B9-434D-9229-2053BA6F558D}" presName="Name21" presStyleCnt="0"/>
      <dgm:spPr/>
    </dgm:pt>
    <dgm:pt modelId="{A4B3A234-DED7-4DC3-A0AA-89E2411C8E92}" type="pres">
      <dgm:prSet presAssocID="{993DE38C-62B9-434D-9229-2053BA6F558D}" presName="level2Shape" presStyleLbl="node3" presStyleIdx="0" presStyleCnt="4"/>
      <dgm:spPr/>
      <dgm:t>
        <a:bodyPr/>
        <a:lstStyle/>
        <a:p>
          <a:endParaRPr lang="en-US"/>
        </a:p>
      </dgm:t>
    </dgm:pt>
    <dgm:pt modelId="{C010139D-0B78-4E0F-A902-3BF97CE5BBA3}" type="pres">
      <dgm:prSet presAssocID="{993DE38C-62B9-434D-9229-2053BA6F558D}" presName="hierChild3" presStyleCnt="0"/>
      <dgm:spPr/>
    </dgm:pt>
    <dgm:pt modelId="{CF25918B-3027-4B06-B75A-0F28874DCC8D}" type="pres">
      <dgm:prSet presAssocID="{F2277A3B-0C3B-4CEA-B89D-597133A8D6BC}" presName="Name19" presStyleLbl="parChTrans1D3" presStyleIdx="1" presStyleCnt="4"/>
      <dgm:spPr/>
      <dgm:t>
        <a:bodyPr/>
        <a:lstStyle/>
        <a:p>
          <a:endParaRPr lang="en-US"/>
        </a:p>
      </dgm:t>
    </dgm:pt>
    <dgm:pt modelId="{D60B4EE7-1B62-458D-8D2F-5BF3BE1E05A2}" type="pres">
      <dgm:prSet presAssocID="{5A7D0E47-4F30-4026-9425-EBC149A11B98}" presName="Name21" presStyleCnt="0"/>
      <dgm:spPr/>
    </dgm:pt>
    <dgm:pt modelId="{169EB502-978E-43AC-B461-DB6CBF7A8355}" type="pres">
      <dgm:prSet presAssocID="{5A7D0E47-4F30-4026-9425-EBC149A11B98}" presName="level2Shape" presStyleLbl="node3" presStyleIdx="1" presStyleCnt="4"/>
      <dgm:spPr/>
      <dgm:t>
        <a:bodyPr/>
        <a:lstStyle/>
        <a:p>
          <a:endParaRPr lang="en-US"/>
        </a:p>
      </dgm:t>
    </dgm:pt>
    <dgm:pt modelId="{F751BAB5-DFD8-4F73-B8CE-9091A6C75A78}" type="pres">
      <dgm:prSet presAssocID="{5A7D0E47-4F30-4026-9425-EBC149A11B98}" presName="hierChild3" presStyleCnt="0"/>
      <dgm:spPr/>
    </dgm:pt>
    <dgm:pt modelId="{5BD8E0D3-EED8-48EE-8F71-C19ED1707940}" type="pres">
      <dgm:prSet presAssocID="{A1599430-3BF1-4139-AFDE-FF8CAFEB7ED9}" presName="Name19" presStyleLbl="parChTrans1D2" presStyleIdx="1" presStyleCnt="4"/>
      <dgm:spPr/>
      <dgm:t>
        <a:bodyPr/>
        <a:lstStyle/>
        <a:p>
          <a:endParaRPr lang="en-US"/>
        </a:p>
      </dgm:t>
    </dgm:pt>
    <dgm:pt modelId="{CB10D9FD-6620-4A16-B376-580E213F411E}" type="pres">
      <dgm:prSet presAssocID="{269F3F1C-978A-4895-8F1E-BF8F654DA3C3}" presName="Name21" presStyleCnt="0"/>
      <dgm:spPr/>
    </dgm:pt>
    <dgm:pt modelId="{9FB80EAF-46CD-4D96-B3E4-260BCF483682}" type="pres">
      <dgm:prSet presAssocID="{269F3F1C-978A-4895-8F1E-BF8F654DA3C3}" presName="level2Shape" presStyleLbl="node2" presStyleIdx="1" presStyleCnt="4" custLinFactNeighborX="-66615" custLinFactNeighborY="1809"/>
      <dgm:spPr/>
      <dgm:t>
        <a:bodyPr/>
        <a:lstStyle/>
        <a:p>
          <a:endParaRPr lang="en-US"/>
        </a:p>
      </dgm:t>
    </dgm:pt>
    <dgm:pt modelId="{960C476E-E0EA-4F06-B57C-816EDE53318F}" type="pres">
      <dgm:prSet presAssocID="{269F3F1C-978A-4895-8F1E-BF8F654DA3C3}" presName="hierChild3" presStyleCnt="0"/>
      <dgm:spPr/>
    </dgm:pt>
    <dgm:pt modelId="{118B0999-DC41-4026-BF41-A1E3F93DB6CA}" type="pres">
      <dgm:prSet presAssocID="{56A46A59-391E-4420-A970-F881A78797E1}" presName="Name19" presStyleLbl="parChTrans1D3" presStyleIdx="2" presStyleCnt="4"/>
      <dgm:spPr/>
      <dgm:t>
        <a:bodyPr/>
        <a:lstStyle/>
        <a:p>
          <a:endParaRPr lang="en-US"/>
        </a:p>
      </dgm:t>
    </dgm:pt>
    <dgm:pt modelId="{1452729C-C274-4508-B490-930A6A8161E9}" type="pres">
      <dgm:prSet presAssocID="{5C521AA9-80A0-4CC1-A13D-287ED3CFB38A}" presName="Name21" presStyleCnt="0"/>
      <dgm:spPr/>
    </dgm:pt>
    <dgm:pt modelId="{3D1A333F-4B85-4653-9246-3AD385155E2A}" type="pres">
      <dgm:prSet presAssocID="{5C521AA9-80A0-4CC1-A13D-287ED3CFB38A}" presName="level2Shape" presStyleLbl="node3" presStyleIdx="2" presStyleCnt="4"/>
      <dgm:spPr/>
      <dgm:t>
        <a:bodyPr/>
        <a:lstStyle/>
        <a:p>
          <a:endParaRPr lang="en-US"/>
        </a:p>
      </dgm:t>
    </dgm:pt>
    <dgm:pt modelId="{52248A9C-D615-4F3D-9F33-093DDCEF2A53}" type="pres">
      <dgm:prSet presAssocID="{5C521AA9-80A0-4CC1-A13D-287ED3CFB38A}" presName="hierChild3" presStyleCnt="0"/>
      <dgm:spPr/>
    </dgm:pt>
    <dgm:pt modelId="{F5076371-F7BC-48A5-BA23-882A3131FF0E}" type="pres">
      <dgm:prSet presAssocID="{887372EB-1476-4352-9EBB-4BC05E2EF54F}" presName="Name19" presStyleLbl="parChTrans1D3" presStyleIdx="3" presStyleCnt="4"/>
      <dgm:spPr/>
      <dgm:t>
        <a:bodyPr/>
        <a:lstStyle/>
        <a:p>
          <a:endParaRPr lang="en-US"/>
        </a:p>
      </dgm:t>
    </dgm:pt>
    <dgm:pt modelId="{1A1C9284-B802-476A-B152-D63831DD6F35}" type="pres">
      <dgm:prSet presAssocID="{48030268-367D-4B52-B22D-C26CA174069C}" presName="Name21" presStyleCnt="0"/>
      <dgm:spPr/>
    </dgm:pt>
    <dgm:pt modelId="{995CC4BF-D051-49D2-8DA4-2DA6C89C6950}" type="pres">
      <dgm:prSet presAssocID="{48030268-367D-4B52-B22D-C26CA174069C}" presName="level2Shape" presStyleLbl="node3" presStyleIdx="3" presStyleCnt="4" custLinFactNeighborX="-1970" custLinFactNeighborY="3299"/>
      <dgm:spPr/>
      <dgm:t>
        <a:bodyPr/>
        <a:lstStyle/>
        <a:p>
          <a:endParaRPr lang="en-US"/>
        </a:p>
      </dgm:t>
    </dgm:pt>
    <dgm:pt modelId="{44853F61-A294-4BF7-9D8F-9F0641F9EAD7}" type="pres">
      <dgm:prSet presAssocID="{48030268-367D-4B52-B22D-C26CA174069C}" presName="hierChild3" presStyleCnt="0"/>
      <dgm:spPr/>
    </dgm:pt>
    <dgm:pt modelId="{076F4868-FA58-434D-85BC-591597ACC60E}" type="pres">
      <dgm:prSet presAssocID="{F5728E49-A7B2-42BF-8153-41451ED09E16}" presName="Name19" presStyleLbl="parChTrans1D2" presStyleIdx="2" presStyleCnt="4"/>
      <dgm:spPr/>
      <dgm:t>
        <a:bodyPr/>
        <a:lstStyle/>
        <a:p>
          <a:endParaRPr lang="en-US"/>
        </a:p>
      </dgm:t>
    </dgm:pt>
    <dgm:pt modelId="{3D11C89A-683F-4CF6-B475-0CD9A7467AAA}" type="pres">
      <dgm:prSet presAssocID="{B04FBFFE-8DE3-48B0-93EA-7AD21B2DC77A}" presName="Name21" presStyleCnt="0"/>
      <dgm:spPr/>
    </dgm:pt>
    <dgm:pt modelId="{0D17DA2B-D5B8-43E6-BE0B-9F100F54AA3F}" type="pres">
      <dgm:prSet presAssocID="{B04FBFFE-8DE3-48B0-93EA-7AD21B2DC77A}" presName="level2Shape" presStyleLbl="node2" presStyleIdx="2" presStyleCnt="4" custLinFactNeighborX="-56423" custLinFactNeighborY="1809"/>
      <dgm:spPr/>
      <dgm:t>
        <a:bodyPr/>
        <a:lstStyle/>
        <a:p>
          <a:endParaRPr lang="en-US"/>
        </a:p>
      </dgm:t>
    </dgm:pt>
    <dgm:pt modelId="{C7008B35-4356-4F78-AF6A-E85181829595}" type="pres">
      <dgm:prSet presAssocID="{B04FBFFE-8DE3-48B0-93EA-7AD21B2DC77A}" presName="hierChild3" presStyleCnt="0"/>
      <dgm:spPr/>
    </dgm:pt>
    <dgm:pt modelId="{940532AB-E0E8-48FC-A492-8BDD1649DAA6}" type="pres">
      <dgm:prSet presAssocID="{3B09B6EC-9DCC-44D8-9E27-2879E9DF816E}" presName="Name19" presStyleLbl="parChTrans1D2" presStyleIdx="3" presStyleCnt="4"/>
      <dgm:spPr/>
      <dgm:t>
        <a:bodyPr/>
        <a:lstStyle/>
        <a:p>
          <a:endParaRPr lang="en-US"/>
        </a:p>
      </dgm:t>
    </dgm:pt>
    <dgm:pt modelId="{8D18216E-A330-4467-A61C-0ADC7DE3E618}" type="pres">
      <dgm:prSet presAssocID="{2EA336FD-2A20-4C83-9379-5006A6DF3866}" presName="Name21" presStyleCnt="0"/>
      <dgm:spPr/>
    </dgm:pt>
    <dgm:pt modelId="{F1FD5FB0-E3DB-430B-850F-859544EC4C2B}" type="pres">
      <dgm:prSet presAssocID="{2EA336FD-2A20-4C83-9379-5006A6DF3866}" presName="level2Shape" presStyleLbl="node2" presStyleIdx="3" presStyleCnt="4" custLinFactNeighborX="-63756" custLinFactNeighborY="1809"/>
      <dgm:spPr/>
      <dgm:t>
        <a:bodyPr/>
        <a:lstStyle/>
        <a:p>
          <a:endParaRPr lang="en-US"/>
        </a:p>
      </dgm:t>
    </dgm:pt>
    <dgm:pt modelId="{225259C6-6464-4650-AAAB-B4D4BF04268F}" type="pres">
      <dgm:prSet presAssocID="{2EA336FD-2A20-4C83-9379-5006A6DF3866}" presName="hierChild3" presStyleCnt="0"/>
      <dgm:spPr/>
    </dgm:pt>
    <dgm:pt modelId="{4897607D-CC42-4622-93D4-104EEE783CED}" type="pres">
      <dgm:prSet presAssocID="{FB5380F0-1D31-47EE-8988-61804A2996FE}" presName="bgShapesFlow" presStyleCnt="0"/>
      <dgm:spPr/>
    </dgm:pt>
    <dgm:pt modelId="{EEBEAA19-84FF-4D4C-97CC-A8EFDC5F1CE2}" type="pres">
      <dgm:prSet presAssocID="{3EFCB7EB-5968-4F2C-8675-F1BD99E0B028}" presName="rectComp" presStyleCnt="0"/>
      <dgm:spPr/>
    </dgm:pt>
    <dgm:pt modelId="{F4859E3A-05CB-449C-A10B-7AF832DFB06B}" type="pres">
      <dgm:prSet presAssocID="{3EFCB7EB-5968-4F2C-8675-F1BD99E0B028}" presName="bgRect" presStyleLbl="bgShp" presStyleIdx="0" presStyleCnt="3"/>
      <dgm:spPr/>
      <dgm:t>
        <a:bodyPr/>
        <a:lstStyle/>
        <a:p>
          <a:endParaRPr lang="en-US"/>
        </a:p>
      </dgm:t>
    </dgm:pt>
    <dgm:pt modelId="{7555F313-3845-484D-8735-CC0B4C15D78C}" type="pres">
      <dgm:prSet presAssocID="{3EFCB7EB-5968-4F2C-8675-F1BD99E0B028}" presName="bgRectTx" presStyleLbl="bgShp" presStyleIdx="0" presStyleCnt="3">
        <dgm:presLayoutVars>
          <dgm:bulletEnabled val="1"/>
        </dgm:presLayoutVars>
      </dgm:prSet>
      <dgm:spPr/>
      <dgm:t>
        <a:bodyPr/>
        <a:lstStyle/>
        <a:p>
          <a:endParaRPr lang="en-US"/>
        </a:p>
      </dgm:t>
    </dgm:pt>
    <dgm:pt modelId="{3E23B3FE-562D-4B76-A096-D96622476AB6}" type="pres">
      <dgm:prSet presAssocID="{3EFCB7EB-5968-4F2C-8675-F1BD99E0B028}" presName="spComp" presStyleCnt="0"/>
      <dgm:spPr/>
    </dgm:pt>
    <dgm:pt modelId="{F267039E-6BA4-4ACC-AAC9-F4B864794E8C}" type="pres">
      <dgm:prSet presAssocID="{3EFCB7EB-5968-4F2C-8675-F1BD99E0B028}" presName="vSp" presStyleCnt="0"/>
      <dgm:spPr/>
    </dgm:pt>
    <dgm:pt modelId="{84659E0F-ED37-44A2-91B2-9732DFFF8C47}" type="pres">
      <dgm:prSet presAssocID="{710A2CEF-BA3B-4A00-BD4E-0183A5D638B9}" presName="rectComp" presStyleCnt="0"/>
      <dgm:spPr/>
    </dgm:pt>
    <dgm:pt modelId="{C1A4977E-BD85-4B6C-A98E-1C1066F60C4D}" type="pres">
      <dgm:prSet presAssocID="{710A2CEF-BA3B-4A00-BD4E-0183A5D638B9}" presName="bgRect" presStyleLbl="bgShp" presStyleIdx="1" presStyleCnt="3"/>
      <dgm:spPr/>
      <dgm:t>
        <a:bodyPr/>
        <a:lstStyle/>
        <a:p>
          <a:endParaRPr lang="en-US"/>
        </a:p>
      </dgm:t>
    </dgm:pt>
    <dgm:pt modelId="{FA2A9E1D-894E-43E0-A9DD-19D228AE1479}" type="pres">
      <dgm:prSet presAssocID="{710A2CEF-BA3B-4A00-BD4E-0183A5D638B9}" presName="bgRectTx" presStyleLbl="bgShp" presStyleIdx="1" presStyleCnt="3">
        <dgm:presLayoutVars>
          <dgm:bulletEnabled val="1"/>
        </dgm:presLayoutVars>
      </dgm:prSet>
      <dgm:spPr/>
      <dgm:t>
        <a:bodyPr/>
        <a:lstStyle/>
        <a:p>
          <a:endParaRPr lang="en-US"/>
        </a:p>
      </dgm:t>
    </dgm:pt>
    <dgm:pt modelId="{56FF8549-C073-4C55-854B-9916A237A512}" type="pres">
      <dgm:prSet presAssocID="{710A2CEF-BA3B-4A00-BD4E-0183A5D638B9}" presName="spComp" presStyleCnt="0"/>
      <dgm:spPr/>
    </dgm:pt>
    <dgm:pt modelId="{0F0054A5-30E4-47F6-BEDA-321E0D38A6E1}" type="pres">
      <dgm:prSet presAssocID="{710A2CEF-BA3B-4A00-BD4E-0183A5D638B9}" presName="vSp" presStyleCnt="0"/>
      <dgm:spPr/>
    </dgm:pt>
    <dgm:pt modelId="{53B61E05-A7F1-4C08-8DB7-6FADB63AF24D}" type="pres">
      <dgm:prSet presAssocID="{B113C7B1-FEF3-44AA-95F0-2313351F2FD6}" presName="rectComp" presStyleCnt="0"/>
      <dgm:spPr/>
    </dgm:pt>
    <dgm:pt modelId="{16F1395C-37AF-4F84-987C-0F968F7EF700}" type="pres">
      <dgm:prSet presAssocID="{B113C7B1-FEF3-44AA-95F0-2313351F2FD6}" presName="bgRect" presStyleLbl="bgShp" presStyleIdx="2" presStyleCnt="3"/>
      <dgm:spPr/>
      <dgm:t>
        <a:bodyPr/>
        <a:lstStyle/>
        <a:p>
          <a:endParaRPr lang="en-US"/>
        </a:p>
      </dgm:t>
    </dgm:pt>
    <dgm:pt modelId="{CFE33C75-E34D-481B-B2C7-EACD4271E747}" type="pres">
      <dgm:prSet presAssocID="{B113C7B1-FEF3-44AA-95F0-2313351F2FD6}" presName="bgRectTx" presStyleLbl="bgShp" presStyleIdx="2" presStyleCnt="3">
        <dgm:presLayoutVars>
          <dgm:bulletEnabled val="1"/>
        </dgm:presLayoutVars>
      </dgm:prSet>
      <dgm:spPr/>
      <dgm:t>
        <a:bodyPr/>
        <a:lstStyle/>
        <a:p>
          <a:endParaRPr lang="en-US"/>
        </a:p>
      </dgm:t>
    </dgm:pt>
  </dgm:ptLst>
  <dgm:cxnLst>
    <dgm:cxn modelId="{27768B26-ACE4-4639-A2CC-B6E9D042D657}" srcId="{80BDD1DB-C4E2-44EB-BD71-0A75C8468D02}" destId="{993DE38C-62B9-434D-9229-2053BA6F558D}" srcOrd="0" destOrd="0" parTransId="{43CE2DB8-6F4B-4BAA-BA32-4EB31D3768AA}" sibTransId="{5E225466-8839-48BE-9139-9208AE223C32}"/>
    <dgm:cxn modelId="{F0F96D7B-48B1-4259-A662-0BE09442B546}" srcId="{80BDD1DB-C4E2-44EB-BD71-0A75C8468D02}" destId="{5A7D0E47-4F30-4026-9425-EBC149A11B98}" srcOrd="1" destOrd="0" parTransId="{F2277A3B-0C3B-4CEA-B89D-597133A8D6BC}" sibTransId="{7EEC861F-7DD9-4610-A1EE-EE0DC7C3173F}"/>
    <dgm:cxn modelId="{63837AB6-D5C0-4DA3-87E4-91F1906ECE60}" type="presOf" srcId="{2EA336FD-2A20-4C83-9379-5006A6DF3866}" destId="{F1FD5FB0-E3DB-430B-850F-859544EC4C2B}" srcOrd="0" destOrd="0" presId="urn:microsoft.com/office/officeart/2005/8/layout/hierarchy6"/>
    <dgm:cxn modelId="{C8224B5F-1ED4-41D5-982D-7228AD7CE1F6}" srcId="{D3AFB955-3560-4857-8CF2-F5B693EC1500}" destId="{80BDD1DB-C4E2-44EB-BD71-0A75C8468D02}" srcOrd="0" destOrd="0" parTransId="{9BCD534D-985A-4EF9-8BD7-11109208AED3}" sibTransId="{7A29004B-99AB-454F-8A8C-778C034C8A27}"/>
    <dgm:cxn modelId="{44EBEB5C-7E6B-4507-8024-CCE46272C745}" type="presOf" srcId="{B04FBFFE-8DE3-48B0-93EA-7AD21B2DC77A}" destId="{0D17DA2B-D5B8-43E6-BE0B-9F100F54AA3F}" srcOrd="0" destOrd="0" presId="urn:microsoft.com/office/officeart/2005/8/layout/hierarchy6"/>
    <dgm:cxn modelId="{305D83F5-8B08-4678-9216-BFE3DF8F1B91}" type="presOf" srcId="{3EFCB7EB-5968-4F2C-8675-F1BD99E0B028}" destId="{F4859E3A-05CB-449C-A10B-7AF832DFB06B}" srcOrd="0" destOrd="0" presId="urn:microsoft.com/office/officeart/2005/8/layout/hierarchy6"/>
    <dgm:cxn modelId="{FDDF84DE-822F-4635-9D45-BB1118C8EA27}" srcId="{D3AFB955-3560-4857-8CF2-F5B693EC1500}" destId="{B04FBFFE-8DE3-48B0-93EA-7AD21B2DC77A}" srcOrd="2" destOrd="0" parTransId="{F5728E49-A7B2-42BF-8153-41451ED09E16}" sibTransId="{2F4AF0F8-981B-4DEF-BF63-582F1D93667A}"/>
    <dgm:cxn modelId="{DD63C58C-4CC5-41DB-947C-C5C67EC1906B}" srcId="{D3AFB955-3560-4857-8CF2-F5B693EC1500}" destId="{2EA336FD-2A20-4C83-9379-5006A6DF3866}" srcOrd="3" destOrd="0" parTransId="{3B09B6EC-9DCC-44D8-9E27-2879E9DF816E}" sibTransId="{D31A7F52-7C52-4845-A8FF-AEB1C2105851}"/>
    <dgm:cxn modelId="{09CFE6DD-C9E8-4A71-AE18-F3AE96D702D8}" type="presOf" srcId="{710A2CEF-BA3B-4A00-BD4E-0183A5D638B9}" destId="{FA2A9E1D-894E-43E0-A9DD-19D228AE1479}" srcOrd="1" destOrd="0" presId="urn:microsoft.com/office/officeart/2005/8/layout/hierarchy6"/>
    <dgm:cxn modelId="{222B8484-E63A-4AB9-BB0B-1E5A91BD82A1}" type="presOf" srcId="{269F3F1C-978A-4895-8F1E-BF8F654DA3C3}" destId="{9FB80EAF-46CD-4D96-B3E4-260BCF483682}" srcOrd="0" destOrd="0" presId="urn:microsoft.com/office/officeart/2005/8/layout/hierarchy6"/>
    <dgm:cxn modelId="{5413A9E3-8575-4478-9FBD-5AD60BB40692}" type="presOf" srcId="{887372EB-1476-4352-9EBB-4BC05E2EF54F}" destId="{F5076371-F7BC-48A5-BA23-882A3131FF0E}" srcOrd="0" destOrd="0" presId="urn:microsoft.com/office/officeart/2005/8/layout/hierarchy6"/>
    <dgm:cxn modelId="{3A261A34-B5FF-48E8-A03C-A8F168E49598}" srcId="{269F3F1C-978A-4895-8F1E-BF8F654DA3C3}" destId="{5C521AA9-80A0-4CC1-A13D-287ED3CFB38A}" srcOrd="0" destOrd="0" parTransId="{56A46A59-391E-4420-A970-F881A78797E1}" sibTransId="{ECEB8A75-CAD9-4D27-97B2-955AC6DA47D3}"/>
    <dgm:cxn modelId="{D21FE979-365C-4830-96ED-D76E3F7F56EC}" srcId="{FB5380F0-1D31-47EE-8988-61804A2996FE}" destId="{D3AFB955-3560-4857-8CF2-F5B693EC1500}" srcOrd="0" destOrd="0" parTransId="{D219E258-5520-4EAB-8894-045BF005FA80}" sibTransId="{EEDAA1BF-830C-4A57-BEA1-EDAF4F40C78D}"/>
    <dgm:cxn modelId="{FF53935F-2A8C-46A9-AB7E-CB66E619C747}" srcId="{FB5380F0-1D31-47EE-8988-61804A2996FE}" destId="{B113C7B1-FEF3-44AA-95F0-2313351F2FD6}" srcOrd="3" destOrd="0" parTransId="{75AE51C6-6449-4A70-B571-89A72DC4C1E2}" sibTransId="{DB825E35-2E26-4D76-A0F1-1EDCA563335E}"/>
    <dgm:cxn modelId="{219B7721-EA97-41EC-994D-EDEE1B7DA715}" srcId="{D3AFB955-3560-4857-8CF2-F5B693EC1500}" destId="{269F3F1C-978A-4895-8F1E-BF8F654DA3C3}" srcOrd="1" destOrd="0" parTransId="{A1599430-3BF1-4139-AFDE-FF8CAFEB7ED9}" sibTransId="{82BDA008-82E1-45A1-9770-2C9E214B1B8D}"/>
    <dgm:cxn modelId="{BEBAB738-D106-4E80-8823-F072FF1078B0}" type="presOf" srcId="{56A46A59-391E-4420-A970-F881A78797E1}" destId="{118B0999-DC41-4026-BF41-A1E3F93DB6CA}" srcOrd="0" destOrd="0" presId="urn:microsoft.com/office/officeart/2005/8/layout/hierarchy6"/>
    <dgm:cxn modelId="{04B851CD-1BC3-48C9-86B4-3A25F788D6AB}" type="presOf" srcId="{B113C7B1-FEF3-44AA-95F0-2313351F2FD6}" destId="{CFE33C75-E34D-481B-B2C7-EACD4271E747}" srcOrd="1" destOrd="0" presId="urn:microsoft.com/office/officeart/2005/8/layout/hierarchy6"/>
    <dgm:cxn modelId="{F7A39B9C-7B6E-4952-8A9D-54F1A269039C}" type="presOf" srcId="{F2277A3B-0C3B-4CEA-B89D-597133A8D6BC}" destId="{CF25918B-3027-4B06-B75A-0F28874DCC8D}" srcOrd="0" destOrd="0" presId="urn:microsoft.com/office/officeart/2005/8/layout/hierarchy6"/>
    <dgm:cxn modelId="{E3FE3890-DBC6-4C00-AAC8-7B6CCD460A13}" type="presOf" srcId="{F5728E49-A7B2-42BF-8153-41451ED09E16}" destId="{076F4868-FA58-434D-85BC-591597ACC60E}" srcOrd="0" destOrd="0" presId="urn:microsoft.com/office/officeart/2005/8/layout/hierarchy6"/>
    <dgm:cxn modelId="{6FD02401-34E9-4AFF-9383-023B09080CEB}" type="presOf" srcId="{5C521AA9-80A0-4CC1-A13D-287ED3CFB38A}" destId="{3D1A333F-4B85-4653-9246-3AD385155E2A}" srcOrd="0" destOrd="0" presId="urn:microsoft.com/office/officeart/2005/8/layout/hierarchy6"/>
    <dgm:cxn modelId="{1F52A9EC-A574-4E9C-93A1-C170C22F507C}" type="presOf" srcId="{FB5380F0-1D31-47EE-8988-61804A2996FE}" destId="{B3C12FE4-EFB4-4D53-B55C-F6F619F6942E}" srcOrd="0" destOrd="0" presId="urn:microsoft.com/office/officeart/2005/8/layout/hierarchy6"/>
    <dgm:cxn modelId="{D2826A85-6E9E-4B01-BBB1-8001DF5DCE3F}" type="presOf" srcId="{48030268-367D-4B52-B22D-C26CA174069C}" destId="{995CC4BF-D051-49D2-8DA4-2DA6C89C6950}" srcOrd="0" destOrd="0" presId="urn:microsoft.com/office/officeart/2005/8/layout/hierarchy6"/>
    <dgm:cxn modelId="{C14C11C6-5C01-4E6E-BB50-8EF960EA3EEF}" type="presOf" srcId="{80BDD1DB-C4E2-44EB-BD71-0A75C8468D02}" destId="{EB5E02E9-776C-4E5D-9FFD-F83E48743E9E}" srcOrd="0" destOrd="0" presId="urn:microsoft.com/office/officeart/2005/8/layout/hierarchy6"/>
    <dgm:cxn modelId="{39615E77-9D4B-423E-9A93-CFCFA9597D0A}" srcId="{FB5380F0-1D31-47EE-8988-61804A2996FE}" destId="{710A2CEF-BA3B-4A00-BD4E-0183A5D638B9}" srcOrd="2" destOrd="0" parTransId="{2E77ED92-F162-4E84-8674-CBFB77A1912A}" sibTransId="{400056EC-FB02-4005-BAF3-43E13BEF8DFF}"/>
    <dgm:cxn modelId="{2719266C-A993-499C-BD2A-440D12FCC095}" type="presOf" srcId="{D3AFB955-3560-4857-8CF2-F5B693EC1500}" destId="{D8FA354D-5892-4DB9-A1E0-4AA0AF01C686}" srcOrd="0" destOrd="0" presId="urn:microsoft.com/office/officeart/2005/8/layout/hierarchy6"/>
    <dgm:cxn modelId="{4E3D468B-0523-4D7B-AA42-CCB4D567F129}" type="presOf" srcId="{43CE2DB8-6F4B-4BAA-BA32-4EB31D3768AA}" destId="{FCA33CF7-8970-4A6B-9A72-3D72BA98BB2C}" srcOrd="0" destOrd="0" presId="urn:microsoft.com/office/officeart/2005/8/layout/hierarchy6"/>
    <dgm:cxn modelId="{3522A715-6887-4AB6-BE35-AD6D41B9B8AC}" type="presOf" srcId="{3EFCB7EB-5968-4F2C-8675-F1BD99E0B028}" destId="{7555F313-3845-484D-8735-CC0B4C15D78C}" srcOrd="1" destOrd="0" presId="urn:microsoft.com/office/officeart/2005/8/layout/hierarchy6"/>
    <dgm:cxn modelId="{A8548FE2-4BA3-410E-901C-10A184BDF4C4}" type="presOf" srcId="{993DE38C-62B9-434D-9229-2053BA6F558D}" destId="{A4B3A234-DED7-4DC3-A0AA-89E2411C8E92}" srcOrd="0" destOrd="0" presId="urn:microsoft.com/office/officeart/2005/8/layout/hierarchy6"/>
    <dgm:cxn modelId="{3852528D-D29A-47AF-BB50-3CF2FE6E1DE5}" type="presOf" srcId="{A1599430-3BF1-4139-AFDE-FF8CAFEB7ED9}" destId="{5BD8E0D3-EED8-48EE-8F71-C19ED1707940}" srcOrd="0" destOrd="0" presId="urn:microsoft.com/office/officeart/2005/8/layout/hierarchy6"/>
    <dgm:cxn modelId="{BC465E45-CAF7-4E7D-A664-8510392B0D97}" type="presOf" srcId="{710A2CEF-BA3B-4A00-BD4E-0183A5D638B9}" destId="{C1A4977E-BD85-4B6C-A98E-1C1066F60C4D}" srcOrd="0" destOrd="0" presId="urn:microsoft.com/office/officeart/2005/8/layout/hierarchy6"/>
    <dgm:cxn modelId="{1D64678D-D525-4055-BBC8-72E177281F30}" type="presOf" srcId="{9BCD534D-985A-4EF9-8BD7-11109208AED3}" destId="{FCF7B93C-169C-4299-9F8D-2AE24404FCAA}" srcOrd="0" destOrd="0" presId="urn:microsoft.com/office/officeart/2005/8/layout/hierarchy6"/>
    <dgm:cxn modelId="{1378B55C-6926-47BE-8C5D-6268F1606EEA}" srcId="{269F3F1C-978A-4895-8F1E-BF8F654DA3C3}" destId="{48030268-367D-4B52-B22D-C26CA174069C}" srcOrd="1" destOrd="0" parTransId="{887372EB-1476-4352-9EBB-4BC05E2EF54F}" sibTransId="{667513AD-F9F6-4F2E-82CF-BCC08BDCE5A8}"/>
    <dgm:cxn modelId="{44662797-DA26-4078-9509-58C739DC6191}" type="presOf" srcId="{5A7D0E47-4F30-4026-9425-EBC149A11B98}" destId="{169EB502-978E-43AC-B461-DB6CBF7A8355}" srcOrd="0" destOrd="0" presId="urn:microsoft.com/office/officeart/2005/8/layout/hierarchy6"/>
    <dgm:cxn modelId="{93383038-CFB9-41A2-A34C-3738FC683F74}" type="presOf" srcId="{3B09B6EC-9DCC-44D8-9E27-2879E9DF816E}" destId="{940532AB-E0E8-48FC-A492-8BDD1649DAA6}" srcOrd="0" destOrd="0" presId="urn:microsoft.com/office/officeart/2005/8/layout/hierarchy6"/>
    <dgm:cxn modelId="{5981435B-54E9-4973-B97F-502EB1A386B5}" type="presOf" srcId="{B113C7B1-FEF3-44AA-95F0-2313351F2FD6}" destId="{16F1395C-37AF-4F84-987C-0F968F7EF700}" srcOrd="0" destOrd="0" presId="urn:microsoft.com/office/officeart/2005/8/layout/hierarchy6"/>
    <dgm:cxn modelId="{DE2C6FA0-44D5-49A3-8D3E-8F3FD4AC3EC2}" srcId="{FB5380F0-1D31-47EE-8988-61804A2996FE}" destId="{3EFCB7EB-5968-4F2C-8675-F1BD99E0B028}" srcOrd="1" destOrd="0" parTransId="{3AE44FE3-4C3F-48EE-8F42-D9A76955D5FD}" sibTransId="{ADE67246-904B-49D5-AEFC-ABB7E1F9415A}"/>
    <dgm:cxn modelId="{3E0AF377-A846-4B22-B602-E922C4AEB206}" type="presParOf" srcId="{B3C12FE4-EFB4-4D53-B55C-F6F619F6942E}" destId="{36AF03BE-A88F-4698-A23C-A0B3B46594CC}" srcOrd="0" destOrd="0" presId="urn:microsoft.com/office/officeart/2005/8/layout/hierarchy6"/>
    <dgm:cxn modelId="{CE334A8D-D38A-40C5-84C9-FF883767BABD}" type="presParOf" srcId="{36AF03BE-A88F-4698-A23C-A0B3B46594CC}" destId="{811EB846-64E8-44A4-9C73-37DF02398535}" srcOrd="0" destOrd="0" presId="urn:microsoft.com/office/officeart/2005/8/layout/hierarchy6"/>
    <dgm:cxn modelId="{58A3D158-DBE9-4327-85B9-6B364D19B667}" type="presParOf" srcId="{36AF03BE-A88F-4698-A23C-A0B3B46594CC}" destId="{23DC108D-9076-45DD-A413-56BC28CA14E6}" srcOrd="1" destOrd="0" presId="urn:microsoft.com/office/officeart/2005/8/layout/hierarchy6"/>
    <dgm:cxn modelId="{9B004D06-F783-4655-941E-E23F2F70E030}" type="presParOf" srcId="{23DC108D-9076-45DD-A413-56BC28CA14E6}" destId="{B1F952AF-8B81-4584-AD97-AB8B0F8C9D9E}" srcOrd="0" destOrd="0" presId="urn:microsoft.com/office/officeart/2005/8/layout/hierarchy6"/>
    <dgm:cxn modelId="{8A3DE21E-EA4B-48BE-B823-2D24D95F7191}" type="presParOf" srcId="{B1F952AF-8B81-4584-AD97-AB8B0F8C9D9E}" destId="{D8FA354D-5892-4DB9-A1E0-4AA0AF01C686}" srcOrd="0" destOrd="0" presId="urn:microsoft.com/office/officeart/2005/8/layout/hierarchy6"/>
    <dgm:cxn modelId="{4474E7A9-13DE-46B6-B7EA-3622A121BE91}" type="presParOf" srcId="{B1F952AF-8B81-4584-AD97-AB8B0F8C9D9E}" destId="{F547E186-F755-4EF2-9FBA-B72FE3AF08AA}" srcOrd="1" destOrd="0" presId="urn:microsoft.com/office/officeart/2005/8/layout/hierarchy6"/>
    <dgm:cxn modelId="{A4C7AF0F-B906-4B48-B68E-BB488072E5EE}" type="presParOf" srcId="{F547E186-F755-4EF2-9FBA-B72FE3AF08AA}" destId="{FCF7B93C-169C-4299-9F8D-2AE24404FCAA}" srcOrd="0" destOrd="0" presId="urn:microsoft.com/office/officeart/2005/8/layout/hierarchy6"/>
    <dgm:cxn modelId="{D6601181-8A52-4F8C-BB0A-F7780399F5A3}" type="presParOf" srcId="{F547E186-F755-4EF2-9FBA-B72FE3AF08AA}" destId="{D935F0A8-3DD5-4FCC-B701-97F5DA7DEE16}" srcOrd="1" destOrd="0" presId="urn:microsoft.com/office/officeart/2005/8/layout/hierarchy6"/>
    <dgm:cxn modelId="{72602F66-6CE6-461F-AE61-02DE2E3A55A5}" type="presParOf" srcId="{D935F0A8-3DD5-4FCC-B701-97F5DA7DEE16}" destId="{EB5E02E9-776C-4E5D-9FFD-F83E48743E9E}" srcOrd="0" destOrd="0" presId="urn:microsoft.com/office/officeart/2005/8/layout/hierarchy6"/>
    <dgm:cxn modelId="{0E6BA170-842B-4762-B20A-44211CFEBD11}" type="presParOf" srcId="{D935F0A8-3DD5-4FCC-B701-97F5DA7DEE16}" destId="{8732A8CC-21A6-4B23-982A-9CFDE3092600}" srcOrd="1" destOrd="0" presId="urn:microsoft.com/office/officeart/2005/8/layout/hierarchy6"/>
    <dgm:cxn modelId="{EEF39215-53EB-4B0D-B8F7-6F02716F2D13}" type="presParOf" srcId="{8732A8CC-21A6-4B23-982A-9CFDE3092600}" destId="{FCA33CF7-8970-4A6B-9A72-3D72BA98BB2C}" srcOrd="0" destOrd="0" presId="urn:microsoft.com/office/officeart/2005/8/layout/hierarchy6"/>
    <dgm:cxn modelId="{799FB89D-3818-46A8-B2A3-6E30441E3D98}" type="presParOf" srcId="{8732A8CC-21A6-4B23-982A-9CFDE3092600}" destId="{74AAD99D-8494-4F80-B8A4-CA68E1B323F2}" srcOrd="1" destOrd="0" presId="urn:microsoft.com/office/officeart/2005/8/layout/hierarchy6"/>
    <dgm:cxn modelId="{936BE62F-A8BC-4D14-9B5E-F398CF43A9C0}" type="presParOf" srcId="{74AAD99D-8494-4F80-B8A4-CA68E1B323F2}" destId="{A4B3A234-DED7-4DC3-A0AA-89E2411C8E92}" srcOrd="0" destOrd="0" presId="urn:microsoft.com/office/officeart/2005/8/layout/hierarchy6"/>
    <dgm:cxn modelId="{CD8DFAEB-A6A1-4DD4-BF56-0BF4D7690248}" type="presParOf" srcId="{74AAD99D-8494-4F80-B8A4-CA68E1B323F2}" destId="{C010139D-0B78-4E0F-A902-3BF97CE5BBA3}" srcOrd="1" destOrd="0" presId="urn:microsoft.com/office/officeart/2005/8/layout/hierarchy6"/>
    <dgm:cxn modelId="{53C6B2C5-75E1-40E3-8A44-CAEC34BB6655}" type="presParOf" srcId="{8732A8CC-21A6-4B23-982A-9CFDE3092600}" destId="{CF25918B-3027-4B06-B75A-0F28874DCC8D}" srcOrd="2" destOrd="0" presId="urn:microsoft.com/office/officeart/2005/8/layout/hierarchy6"/>
    <dgm:cxn modelId="{464F20A5-DEFD-4D08-8E18-C42224184882}" type="presParOf" srcId="{8732A8CC-21A6-4B23-982A-9CFDE3092600}" destId="{D60B4EE7-1B62-458D-8D2F-5BF3BE1E05A2}" srcOrd="3" destOrd="0" presId="urn:microsoft.com/office/officeart/2005/8/layout/hierarchy6"/>
    <dgm:cxn modelId="{D4D3EE70-5B2A-4180-A239-355A7F52F87A}" type="presParOf" srcId="{D60B4EE7-1B62-458D-8D2F-5BF3BE1E05A2}" destId="{169EB502-978E-43AC-B461-DB6CBF7A8355}" srcOrd="0" destOrd="0" presId="urn:microsoft.com/office/officeart/2005/8/layout/hierarchy6"/>
    <dgm:cxn modelId="{7B5D51DF-092D-4CEE-AC28-2183CF409A73}" type="presParOf" srcId="{D60B4EE7-1B62-458D-8D2F-5BF3BE1E05A2}" destId="{F751BAB5-DFD8-4F73-B8CE-9091A6C75A78}" srcOrd="1" destOrd="0" presId="urn:microsoft.com/office/officeart/2005/8/layout/hierarchy6"/>
    <dgm:cxn modelId="{6EEE9ED5-E356-49C9-BAA8-1225E730F563}" type="presParOf" srcId="{F547E186-F755-4EF2-9FBA-B72FE3AF08AA}" destId="{5BD8E0D3-EED8-48EE-8F71-C19ED1707940}" srcOrd="2" destOrd="0" presId="urn:microsoft.com/office/officeart/2005/8/layout/hierarchy6"/>
    <dgm:cxn modelId="{3A464B13-638D-4FCD-8525-BF53A85D4FD2}" type="presParOf" srcId="{F547E186-F755-4EF2-9FBA-B72FE3AF08AA}" destId="{CB10D9FD-6620-4A16-B376-580E213F411E}" srcOrd="3" destOrd="0" presId="urn:microsoft.com/office/officeart/2005/8/layout/hierarchy6"/>
    <dgm:cxn modelId="{91A43AD3-6378-4EC5-B63A-D012769AFF2D}" type="presParOf" srcId="{CB10D9FD-6620-4A16-B376-580E213F411E}" destId="{9FB80EAF-46CD-4D96-B3E4-260BCF483682}" srcOrd="0" destOrd="0" presId="urn:microsoft.com/office/officeart/2005/8/layout/hierarchy6"/>
    <dgm:cxn modelId="{56FC9F51-8ACE-4CF3-83A2-A5FEA5C4484E}" type="presParOf" srcId="{CB10D9FD-6620-4A16-B376-580E213F411E}" destId="{960C476E-E0EA-4F06-B57C-816EDE53318F}" srcOrd="1" destOrd="0" presId="urn:microsoft.com/office/officeart/2005/8/layout/hierarchy6"/>
    <dgm:cxn modelId="{6B2C190F-B4E7-4B0E-A51D-018377B0671C}" type="presParOf" srcId="{960C476E-E0EA-4F06-B57C-816EDE53318F}" destId="{118B0999-DC41-4026-BF41-A1E3F93DB6CA}" srcOrd="0" destOrd="0" presId="urn:microsoft.com/office/officeart/2005/8/layout/hierarchy6"/>
    <dgm:cxn modelId="{890B870F-A836-4B0F-81DB-D533E2FB001B}" type="presParOf" srcId="{960C476E-E0EA-4F06-B57C-816EDE53318F}" destId="{1452729C-C274-4508-B490-930A6A8161E9}" srcOrd="1" destOrd="0" presId="urn:microsoft.com/office/officeart/2005/8/layout/hierarchy6"/>
    <dgm:cxn modelId="{13CC91FD-BAFB-4805-B266-0743DEC1230E}" type="presParOf" srcId="{1452729C-C274-4508-B490-930A6A8161E9}" destId="{3D1A333F-4B85-4653-9246-3AD385155E2A}" srcOrd="0" destOrd="0" presId="urn:microsoft.com/office/officeart/2005/8/layout/hierarchy6"/>
    <dgm:cxn modelId="{15F68B3D-C99D-43A0-968D-0421EE6701FD}" type="presParOf" srcId="{1452729C-C274-4508-B490-930A6A8161E9}" destId="{52248A9C-D615-4F3D-9F33-093DDCEF2A53}" srcOrd="1" destOrd="0" presId="urn:microsoft.com/office/officeart/2005/8/layout/hierarchy6"/>
    <dgm:cxn modelId="{16B6FB44-B35F-4250-B7B6-3744AFC07949}" type="presParOf" srcId="{960C476E-E0EA-4F06-B57C-816EDE53318F}" destId="{F5076371-F7BC-48A5-BA23-882A3131FF0E}" srcOrd="2" destOrd="0" presId="urn:microsoft.com/office/officeart/2005/8/layout/hierarchy6"/>
    <dgm:cxn modelId="{BBB21D3D-0248-4AAA-A28D-A5ACAC08F0F5}" type="presParOf" srcId="{960C476E-E0EA-4F06-B57C-816EDE53318F}" destId="{1A1C9284-B802-476A-B152-D63831DD6F35}" srcOrd="3" destOrd="0" presId="urn:microsoft.com/office/officeart/2005/8/layout/hierarchy6"/>
    <dgm:cxn modelId="{D60AADB5-E22D-4EE0-B073-B1A0F1812979}" type="presParOf" srcId="{1A1C9284-B802-476A-B152-D63831DD6F35}" destId="{995CC4BF-D051-49D2-8DA4-2DA6C89C6950}" srcOrd="0" destOrd="0" presId="urn:microsoft.com/office/officeart/2005/8/layout/hierarchy6"/>
    <dgm:cxn modelId="{29C129F3-CAB2-4988-88B9-2AA8804FDFC0}" type="presParOf" srcId="{1A1C9284-B802-476A-B152-D63831DD6F35}" destId="{44853F61-A294-4BF7-9D8F-9F0641F9EAD7}" srcOrd="1" destOrd="0" presId="urn:microsoft.com/office/officeart/2005/8/layout/hierarchy6"/>
    <dgm:cxn modelId="{4CDDC420-8D1B-40DA-A213-8400D9801913}" type="presParOf" srcId="{F547E186-F755-4EF2-9FBA-B72FE3AF08AA}" destId="{076F4868-FA58-434D-85BC-591597ACC60E}" srcOrd="4" destOrd="0" presId="urn:microsoft.com/office/officeart/2005/8/layout/hierarchy6"/>
    <dgm:cxn modelId="{7E5161DC-C83C-4261-9C35-B7A074A7F91A}" type="presParOf" srcId="{F547E186-F755-4EF2-9FBA-B72FE3AF08AA}" destId="{3D11C89A-683F-4CF6-B475-0CD9A7467AAA}" srcOrd="5" destOrd="0" presId="urn:microsoft.com/office/officeart/2005/8/layout/hierarchy6"/>
    <dgm:cxn modelId="{A56C57A5-1751-44CB-8F35-902512511C89}" type="presParOf" srcId="{3D11C89A-683F-4CF6-B475-0CD9A7467AAA}" destId="{0D17DA2B-D5B8-43E6-BE0B-9F100F54AA3F}" srcOrd="0" destOrd="0" presId="urn:microsoft.com/office/officeart/2005/8/layout/hierarchy6"/>
    <dgm:cxn modelId="{38A0A591-1A81-4457-A8DF-6C8FB8B43238}" type="presParOf" srcId="{3D11C89A-683F-4CF6-B475-0CD9A7467AAA}" destId="{C7008B35-4356-4F78-AF6A-E85181829595}" srcOrd="1" destOrd="0" presId="urn:microsoft.com/office/officeart/2005/8/layout/hierarchy6"/>
    <dgm:cxn modelId="{CB778796-5965-4265-877A-07A33711E3C3}" type="presParOf" srcId="{F547E186-F755-4EF2-9FBA-B72FE3AF08AA}" destId="{940532AB-E0E8-48FC-A492-8BDD1649DAA6}" srcOrd="6" destOrd="0" presId="urn:microsoft.com/office/officeart/2005/8/layout/hierarchy6"/>
    <dgm:cxn modelId="{2DCF74FA-66DB-4F66-A631-4FF0E9B5C1F9}" type="presParOf" srcId="{F547E186-F755-4EF2-9FBA-B72FE3AF08AA}" destId="{8D18216E-A330-4467-A61C-0ADC7DE3E618}" srcOrd="7" destOrd="0" presId="urn:microsoft.com/office/officeart/2005/8/layout/hierarchy6"/>
    <dgm:cxn modelId="{1FDA37E2-6CDD-4462-9A5B-C49F0A575EB7}" type="presParOf" srcId="{8D18216E-A330-4467-A61C-0ADC7DE3E618}" destId="{F1FD5FB0-E3DB-430B-850F-859544EC4C2B}" srcOrd="0" destOrd="0" presId="urn:microsoft.com/office/officeart/2005/8/layout/hierarchy6"/>
    <dgm:cxn modelId="{E2E826C5-7E2B-445D-926D-94D515E3284C}" type="presParOf" srcId="{8D18216E-A330-4467-A61C-0ADC7DE3E618}" destId="{225259C6-6464-4650-AAAB-B4D4BF04268F}" srcOrd="1" destOrd="0" presId="urn:microsoft.com/office/officeart/2005/8/layout/hierarchy6"/>
    <dgm:cxn modelId="{6886AFC9-6580-4B91-B96A-7278065187DB}" type="presParOf" srcId="{B3C12FE4-EFB4-4D53-B55C-F6F619F6942E}" destId="{4897607D-CC42-4622-93D4-104EEE783CED}" srcOrd="1" destOrd="0" presId="urn:microsoft.com/office/officeart/2005/8/layout/hierarchy6"/>
    <dgm:cxn modelId="{46EC2122-C5F5-478C-B61A-70E88CC650B2}" type="presParOf" srcId="{4897607D-CC42-4622-93D4-104EEE783CED}" destId="{EEBEAA19-84FF-4D4C-97CC-A8EFDC5F1CE2}" srcOrd="0" destOrd="0" presId="urn:microsoft.com/office/officeart/2005/8/layout/hierarchy6"/>
    <dgm:cxn modelId="{84DC43FD-0766-46F7-A504-E953FD1E0EE2}" type="presParOf" srcId="{EEBEAA19-84FF-4D4C-97CC-A8EFDC5F1CE2}" destId="{F4859E3A-05CB-449C-A10B-7AF832DFB06B}" srcOrd="0" destOrd="0" presId="urn:microsoft.com/office/officeart/2005/8/layout/hierarchy6"/>
    <dgm:cxn modelId="{8F5D089F-B5EF-478E-9B9E-D55844CDB7E5}" type="presParOf" srcId="{EEBEAA19-84FF-4D4C-97CC-A8EFDC5F1CE2}" destId="{7555F313-3845-484D-8735-CC0B4C15D78C}" srcOrd="1" destOrd="0" presId="urn:microsoft.com/office/officeart/2005/8/layout/hierarchy6"/>
    <dgm:cxn modelId="{A117285D-8896-4DFC-9695-18B77CC23738}" type="presParOf" srcId="{4897607D-CC42-4622-93D4-104EEE783CED}" destId="{3E23B3FE-562D-4B76-A096-D96622476AB6}" srcOrd="1" destOrd="0" presId="urn:microsoft.com/office/officeart/2005/8/layout/hierarchy6"/>
    <dgm:cxn modelId="{3373B5B8-90D7-4D8B-A0F6-A9E8DA2F7124}" type="presParOf" srcId="{3E23B3FE-562D-4B76-A096-D96622476AB6}" destId="{F267039E-6BA4-4ACC-AAC9-F4B864794E8C}" srcOrd="0" destOrd="0" presId="urn:microsoft.com/office/officeart/2005/8/layout/hierarchy6"/>
    <dgm:cxn modelId="{F9A97293-895C-4EAE-81E4-3D26ED28B096}" type="presParOf" srcId="{4897607D-CC42-4622-93D4-104EEE783CED}" destId="{84659E0F-ED37-44A2-91B2-9732DFFF8C47}" srcOrd="2" destOrd="0" presId="urn:microsoft.com/office/officeart/2005/8/layout/hierarchy6"/>
    <dgm:cxn modelId="{773976A2-BEDB-4317-B92E-21906AF25FD1}" type="presParOf" srcId="{84659E0F-ED37-44A2-91B2-9732DFFF8C47}" destId="{C1A4977E-BD85-4B6C-A98E-1C1066F60C4D}" srcOrd="0" destOrd="0" presId="urn:microsoft.com/office/officeart/2005/8/layout/hierarchy6"/>
    <dgm:cxn modelId="{8B04B3E7-3FFD-44F7-B7ED-F1FD9CEBF837}" type="presParOf" srcId="{84659E0F-ED37-44A2-91B2-9732DFFF8C47}" destId="{FA2A9E1D-894E-43E0-A9DD-19D228AE1479}" srcOrd="1" destOrd="0" presId="urn:microsoft.com/office/officeart/2005/8/layout/hierarchy6"/>
    <dgm:cxn modelId="{59628F12-79AF-4A25-B418-7217C7D696F3}" type="presParOf" srcId="{4897607D-CC42-4622-93D4-104EEE783CED}" destId="{56FF8549-C073-4C55-854B-9916A237A512}" srcOrd="3" destOrd="0" presId="urn:microsoft.com/office/officeart/2005/8/layout/hierarchy6"/>
    <dgm:cxn modelId="{028398EB-3E7D-4EC2-ADDC-D59C456867A6}" type="presParOf" srcId="{56FF8549-C073-4C55-854B-9916A237A512}" destId="{0F0054A5-30E4-47F6-BEDA-321E0D38A6E1}" srcOrd="0" destOrd="0" presId="urn:microsoft.com/office/officeart/2005/8/layout/hierarchy6"/>
    <dgm:cxn modelId="{C25F0754-D471-48E8-87D4-6A4E8FA1BD7E}" type="presParOf" srcId="{4897607D-CC42-4622-93D4-104EEE783CED}" destId="{53B61E05-A7F1-4C08-8DB7-6FADB63AF24D}" srcOrd="4" destOrd="0" presId="urn:microsoft.com/office/officeart/2005/8/layout/hierarchy6"/>
    <dgm:cxn modelId="{72B98252-D9D8-4237-B06F-83C508A30C0D}" type="presParOf" srcId="{53B61E05-A7F1-4C08-8DB7-6FADB63AF24D}" destId="{16F1395C-37AF-4F84-987C-0F968F7EF700}" srcOrd="0" destOrd="0" presId="urn:microsoft.com/office/officeart/2005/8/layout/hierarchy6"/>
    <dgm:cxn modelId="{D02C84F5-5365-475A-9786-7A9111BC3A53}" type="presParOf" srcId="{53B61E05-A7F1-4C08-8DB7-6FADB63AF24D}" destId="{CFE33C75-E34D-481B-B2C7-EACD4271E747}" srcOrd="1" destOrd="0" presId="urn:microsoft.com/office/officeart/2005/8/layout/hierarchy6"/>
  </dgm:cxnLst>
  <dgm:bg/>
  <dgm:whole/>
</dgm:dataModel>
</file>

<file path=ppt/diagrams/data2.xml><?xml version="1.0" encoding="utf-8"?>
<dgm:dataModel xmlns:dgm="http://schemas.openxmlformats.org/drawingml/2006/diagram" xmlns:a="http://schemas.openxmlformats.org/drawingml/2006/main">
  <dgm:ptLst>
    <dgm:pt modelId="{79D8D97C-B0F9-45ED-9E5F-C781D4F377E2}" type="doc">
      <dgm:prSet loTypeId="urn:microsoft.com/office/officeart/2005/8/layout/hierarchy3" loCatId="hierarchy" qsTypeId="urn:microsoft.com/office/officeart/2005/8/quickstyle/simple1" qsCatId="simple" csTypeId="urn:microsoft.com/office/officeart/2005/8/colors/accent3_2" csCatId="accent3" phldr="1"/>
      <dgm:spPr/>
      <dgm:t>
        <a:bodyPr/>
        <a:lstStyle/>
        <a:p>
          <a:endParaRPr lang="en-US"/>
        </a:p>
      </dgm:t>
    </dgm:pt>
    <dgm:pt modelId="{C5AABFB7-FBA8-429D-B99C-29AA5C04F284}">
      <dgm:prSet phldrT="[Text]" custT="1"/>
      <dgm:spPr>
        <a:solidFill>
          <a:srgbClr val="3BC9E5"/>
        </a:solidFill>
      </dgm:spPr>
      <dgm:t>
        <a:bodyPr/>
        <a:lstStyle/>
        <a:p>
          <a:r>
            <a:rPr lang="sr-Latn-RS" sz="2000" smtClean="0"/>
            <a:t>KPI proces 1</a:t>
          </a:r>
          <a:endParaRPr lang="en-US" sz="2000"/>
        </a:p>
      </dgm:t>
    </dgm:pt>
    <dgm:pt modelId="{A6CA4A0D-27E5-4BEA-A37A-A2CDC3E5A06D}" type="parTrans" cxnId="{ED5EC9CF-DA84-40FD-9CFE-9C9D67952FA6}">
      <dgm:prSet/>
      <dgm:spPr/>
      <dgm:t>
        <a:bodyPr/>
        <a:lstStyle/>
        <a:p>
          <a:endParaRPr lang="en-US"/>
        </a:p>
      </dgm:t>
    </dgm:pt>
    <dgm:pt modelId="{B8F96B97-B080-4B48-97C6-E6ED325F228C}" type="sibTrans" cxnId="{ED5EC9CF-DA84-40FD-9CFE-9C9D67952FA6}">
      <dgm:prSet/>
      <dgm:spPr/>
      <dgm:t>
        <a:bodyPr/>
        <a:lstStyle/>
        <a:p>
          <a:endParaRPr lang="en-US"/>
        </a:p>
      </dgm:t>
    </dgm:pt>
    <dgm:pt modelId="{FFA6CAEA-AC45-4B4B-8483-BF3A26B6459D}">
      <dgm:prSet phldrT="[Text]">
        <dgm:style>
          <a:lnRef idx="1">
            <a:schemeClr val="accent2"/>
          </a:lnRef>
          <a:fillRef idx="2">
            <a:schemeClr val="accent2"/>
          </a:fillRef>
          <a:effectRef idx="1">
            <a:schemeClr val="accent2"/>
          </a:effectRef>
          <a:fontRef idx="minor">
            <a:schemeClr val="dk1"/>
          </a:fontRef>
        </dgm:style>
      </dgm:prSet>
      <dgm:spPr/>
      <dgm:t>
        <a:bodyPr/>
        <a:lstStyle/>
        <a:p>
          <a:r>
            <a:rPr lang="sr-Latn-RS" smtClean="0"/>
            <a:t>KPI1</a:t>
          </a:r>
          <a:endParaRPr lang="en-US"/>
        </a:p>
      </dgm:t>
    </dgm:pt>
    <dgm:pt modelId="{8F4E4734-ED0B-45CB-8675-263402B8CC84}" type="parTrans" cxnId="{D5B9D54E-2471-48AA-A162-A791211A8C9E}">
      <dgm:prSet/>
      <dgm:spPr/>
      <dgm:t>
        <a:bodyPr/>
        <a:lstStyle/>
        <a:p>
          <a:endParaRPr lang="en-US"/>
        </a:p>
      </dgm:t>
    </dgm:pt>
    <dgm:pt modelId="{4BB65D63-19DB-4670-A06C-498FDF1A895B}" type="sibTrans" cxnId="{D5B9D54E-2471-48AA-A162-A791211A8C9E}">
      <dgm:prSet/>
      <dgm:spPr/>
      <dgm:t>
        <a:bodyPr/>
        <a:lstStyle/>
        <a:p>
          <a:endParaRPr lang="en-US"/>
        </a:p>
      </dgm:t>
    </dgm:pt>
    <dgm:pt modelId="{99B51F9A-A99C-4061-A1E4-17932D66CE67}">
      <dgm:prSet phldrT="[Text]"/>
      <dgm:spPr/>
      <dgm:t>
        <a:bodyPr/>
        <a:lstStyle/>
        <a:p>
          <a:r>
            <a:rPr lang="sr-Latn-RS" smtClean="0"/>
            <a:t>KPI2</a:t>
          </a:r>
          <a:endParaRPr lang="en-US"/>
        </a:p>
      </dgm:t>
    </dgm:pt>
    <dgm:pt modelId="{2E2D228B-9D5D-4B3E-9AC2-334383D8EB7F}" type="parTrans" cxnId="{BD5B395E-8FA3-4202-9B52-5227F3791FCD}">
      <dgm:prSet/>
      <dgm:spPr/>
      <dgm:t>
        <a:bodyPr/>
        <a:lstStyle/>
        <a:p>
          <a:endParaRPr lang="en-US"/>
        </a:p>
      </dgm:t>
    </dgm:pt>
    <dgm:pt modelId="{304BE796-F069-481A-9EE5-961ECA134391}" type="sibTrans" cxnId="{BD5B395E-8FA3-4202-9B52-5227F3791FCD}">
      <dgm:prSet/>
      <dgm:spPr/>
      <dgm:t>
        <a:bodyPr/>
        <a:lstStyle/>
        <a:p>
          <a:endParaRPr lang="en-US"/>
        </a:p>
      </dgm:t>
    </dgm:pt>
    <dgm:pt modelId="{18A654DC-2365-4A26-B2D2-F8E9E5947B00}">
      <dgm:prSet/>
      <dgm:spPr/>
      <dgm:t>
        <a:bodyPr/>
        <a:lstStyle/>
        <a:p>
          <a:r>
            <a:rPr lang="sr-Latn-RS" smtClean="0"/>
            <a:t>KP3</a:t>
          </a:r>
          <a:endParaRPr lang="en-US"/>
        </a:p>
      </dgm:t>
    </dgm:pt>
    <dgm:pt modelId="{7E556D9D-9A37-4EEF-8F4D-D1D4EF8EB108}" type="parTrans" cxnId="{4FEF9FAC-3057-4001-8F56-FC45FEC5FB27}">
      <dgm:prSet/>
      <dgm:spPr/>
      <dgm:t>
        <a:bodyPr/>
        <a:lstStyle/>
        <a:p>
          <a:endParaRPr lang="en-US"/>
        </a:p>
      </dgm:t>
    </dgm:pt>
    <dgm:pt modelId="{880F4D67-2779-434A-9FAD-AF4DAC5CE1A1}" type="sibTrans" cxnId="{4FEF9FAC-3057-4001-8F56-FC45FEC5FB27}">
      <dgm:prSet/>
      <dgm:spPr/>
      <dgm:t>
        <a:bodyPr/>
        <a:lstStyle/>
        <a:p>
          <a:endParaRPr lang="en-US"/>
        </a:p>
      </dgm:t>
    </dgm:pt>
    <dgm:pt modelId="{6507E203-9140-49ED-A529-46D71D29E622}" type="pres">
      <dgm:prSet presAssocID="{79D8D97C-B0F9-45ED-9E5F-C781D4F377E2}" presName="diagram" presStyleCnt="0">
        <dgm:presLayoutVars>
          <dgm:chPref val="1"/>
          <dgm:dir/>
          <dgm:animOne val="branch"/>
          <dgm:animLvl val="lvl"/>
          <dgm:resizeHandles/>
        </dgm:presLayoutVars>
      </dgm:prSet>
      <dgm:spPr/>
      <dgm:t>
        <a:bodyPr/>
        <a:lstStyle/>
        <a:p>
          <a:endParaRPr lang="en-US"/>
        </a:p>
      </dgm:t>
    </dgm:pt>
    <dgm:pt modelId="{66129BAE-B720-4301-A8AB-AFF943426220}" type="pres">
      <dgm:prSet presAssocID="{C5AABFB7-FBA8-429D-B99C-29AA5C04F284}" presName="root" presStyleCnt="0"/>
      <dgm:spPr/>
    </dgm:pt>
    <dgm:pt modelId="{8D118CD0-8FD0-41D2-9763-3F8B761AFB98}" type="pres">
      <dgm:prSet presAssocID="{C5AABFB7-FBA8-429D-B99C-29AA5C04F284}" presName="rootComposite" presStyleCnt="0"/>
      <dgm:spPr/>
    </dgm:pt>
    <dgm:pt modelId="{59AE8A16-B22B-49E5-96CF-D18C34478A9D}" type="pres">
      <dgm:prSet presAssocID="{C5AABFB7-FBA8-429D-B99C-29AA5C04F284}" presName="rootText" presStyleLbl="node1" presStyleIdx="0" presStyleCnt="1" custScaleX="112559" custScaleY="75919" custLinFactY="-9312" custLinFactNeighborX="25632" custLinFactNeighborY="-100000"/>
      <dgm:spPr/>
      <dgm:t>
        <a:bodyPr/>
        <a:lstStyle/>
        <a:p>
          <a:endParaRPr lang="en-US"/>
        </a:p>
      </dgm:t>
    </dgm:pt>
    <dgm:pt modelId="{00CB8063-14E9-41BE-96F6-781AFE32BFF0}" type="pres">
      <dgm:prSet presAssocID="{C5AABFB7-FBA8-429D-B99C-29AA5C04F284}" presName="rootConnector" presStyleLbl="node1" presStyleIdx="0" presStyleCnt="1"/>
      <dgm:spPr/>
      <dgm:t>
        <a:bodyPr/>
        <a:lstStyle/>
        <a:p>
          <a:endParaRPr lang="en-US"/>
        </a:p>
      </dgm:t>
    </dgm:pt>
    <dgm:pt modelId="{AC31166D-E5C4-47BD-BC74-74205EFDEE14}" type="pres">
      <dgm:prSet presAssocID="{C5AABFB7-FBA8-429D-B99C-29AA5C04F284}" presName="childShape" presStyleCnt="0"/>
      <dgm:spPr/>
    </dgm:pt>
    <dgm:pt modelId="{70B1D3FC-AF39-41F7-B7DC-62D91027479C}" type="pres">
      <dgm:prSet presAssocID="{7E556D9D-9A37-4EEF-8F4D-D1D4EF8EB108}" presName="Name13" presStyleLbl="parChTrans1D2" presStyleIdx="0" presStyleCnt="3"/>
      <dgm:spPr/>
      <dgm:t>
        <a:bodyPr/>
        <a:lstStyle/>
        <a:p>
          <a:endParaRPr lang="en-US"/>
        </a:p>
      </dgm:t>
    </dgm:pt>
    <dgm:pt modelId="{7DD2A46C-F6A5-48E6-8B47-681A089FF526}" type="pres">
      <dgm:prSet presAssocID="{18A654DC-2365-4A26-B2D2-F8E9E5947B00}" presName="childText" presStyleLbl="bgAcc1" presStyleIdx="0" presStyleCnt="3" custFlipHor="1" custScaleX="38634" custScaleY="26361" custLinFactY="28336" custLinFactNeighborX="28780" custLinFactNeighborY="100000">
        <dgm:presLayoutVars>
          <dgm:bulletEnabled val="1"/>
        </dgm:presLayoutVars>
      </dgm:prSet>
      <dgm:spPr/>
      <dgm:t>
        <a:bodyPr/>
        <a:lstStyle/>
        <a:p>
          <a:endParaRPr lang="en-US"/>
        </a:p>
      </dgm:t>
    </dgm:pt>
    <dgm:pt modelId="{B428F6EF-18B4-4B93-AFF8-381F6B7075E6}" type="pres">
      <dgm:prSet presAssocID="{8F4E4734-ED0B-45CB-8675-263402B8CC84}" presName="Name13" presStyleLbl="parChTrans1D2" presStyleIdx="1" presStyleCnt="3"/>
      <dgm:spPr/>
      <dgm:t>
        <a:bodyPr/>
        <a:lstStyle/>
        <a:p>
          <a:endParaRPr lang="en-US"/>
        </a:p>
      </dgm:t>
    </dgm:pt>
    <dgm:pt modelId="{FB413DE6-45DB-441C-A0A1-C9B4C36C6077}" type="pres">
      <dgm:prSet presAssocID="{FFA6CAEA-AC45-4B4B-8483-BF3A26B6459D}" presName="childText" presStyleLbl="bgAcc1" presStyleIdx="1" presStyleCnt="3" custScaleX="57059" custScaleY="39786" custLinFactNeighborX="49258" custLinFactNeighborY="-65004">
        <dgm:presLayoutVars>
          <dgm:bulletEnabled val="1"/>
        </dgm:presLayoutVars>
      </dgm:prSet>
      <dgm:spPr/>
      <dgm:t>
        <a:bodyPr/>
        <a:lstStyle/>
        <a:p>
          <a:endParaRPr lang="en-US"/>
        </a:p>
      </dgm:t>
    </dgm:pt>
    <dgm:pt modelId="{D1E3BBA7-4012-46A6-B609-A4BC232A55C4}" type="pres">
      <dgm:prSet presAssocID="{2E2D228B-9D5D-4B3E-9AC2-334383D8EB7F}" presName="Name13" presStyleLbl="parChTrans1D2" presStyleIdx="2" presStyleCnt="3"/>
      <dgm:spPr/>
      <dgm:t>
        <a:bodyPr/>
        <a:lstStyle/>
        <a:p>
          <a:endParaRPr lang="en-US"/>
        </a:p>
      </dgm:t>
    </dgm:pt>
    <dgm:pt modelId="{8C41C517-614B-4C21-91DA-DB8A19D5A1EB}" type="pres">
      <dgm:prSet presAssocID="{99B51F9A-A99C-4061-A1E4-17932D66CE67}" presName="childText" presStyleLbl="bgAcc1" presStyleIdx="2" presStyleCnt="3" custScaleX="30584" custScaleY="44857" custLinFactNeighborX="56084" custLinFactNeighborY="-53340">
        <dgm:presLayoutVars>
          <dgm:bulletEnabled val="1"/>
        </dgm:presLayoutVars>
      </dgm:prSet>
      <dgm:spPr/>
      <dgm:t>
        <a:bodyPr/>
        <a:lstStyle/>
        <a:p>
          <a:endParaRPr lang="en-US"/>
        </a:p>
      </dgm:t>
    </dgm:pt>
  </dgm:ptLst>
  <dgm:cxnLst>
    <dgm:cxn modelId="{BD5B395E-8FA3-4202-9B52-5227F3791FCD}" srcId="{C5AABFB7-FBA8-429D-B99C-29AA5C04F284}" destId="{99B51F9A-A99C-4061-A1E4-17932D66CE67}" srcOrd="2" destOrd="0" parTransId="{2E2D228B-9D5D-4B3E-9AC2-334383D8EB7F}" sibTransId="{304BE796-F069-481A-9EE5-961ECA134391}"/>
    <dgm:cxn modelId="{743D1704-93A7-4A98-8D33-429E3FDFA201}" type="presOf" srcId="{79D8D97C-B0F9-45ED-9E5F-C781D4F377E2}" destId="{6507E203-9140-49ED-A529-46D71D29E622}" srcOrd="0" destOrd="0" presId="urn:microsoft.com/office/officeart/2005/8/layout/hierarchy3"/>
    <dgm:cxn modelId="{ED5EC9CF-DA84-40FD-9CFE-9C9D67952FA6}" srcId="{79D8D97C-B0F9-45ED-9E5F-C781D4F377E2}" destId="{C5AABFB7-FBA8-429D-B99C-29AA5C04F284}" srcOrd="0" destOrd="0" parTransId="{A6CA4A0D-27E5-4BEA-A37A-A2CDC3E5A06D}" sibTransId="{B8F96B97-B080-4B48-97C6-E6ED325F228C}"/>
    <dgm:cxn modelId="{4FEF9FAC-3057-4001-8F56-FC45FEC5FB27}" srcId="{C5AABFB7-FBA8-429D-B99C-29AA5C04F284}" destId="{18A654DC-2365-4A26-B2D2-F8E9E5947B00}" srcOrd="0" destOrd="0" parTransId="{7E556D9D-9A37-4EEF-8F4D-D1D4EF8EB108}" sibTransId="{880F4D67-2779-434A-9FAD-AF4DAC5CE1A1}"/>
    <dgm:cxn modelId="{E5D4207F-00A1-4415-87CB-180BCA0F7110}" type="presOf" srcId="{7E556D9D-9A37-4EEF-8F4D-D1D4EF8EB108}" destId="{70B1D3FC-AF39-41F7-B7DC-62D91027479C}" srcOrd="0" destOrd="0" presId="urn:microsoft.com/office/officeart/2005/8/layout/hierarchy3"/>
    <dgm:cxn modelId="{6A3E14BD-B99A-456D-9B6F-921CCB835DE5}" type="presOf" srcId="{2E2D228B-9D5D-4B3E-9AC2-334383D8EB7F}" destId="{D1E3BBA7-4012-46A6-B609-A4BC232A55C4}" srcOrd="0" destOrd="0" presId="urn:microsoft.com/office/officeart/2005/8/layout/hierarchy3"/>
    <dgm:cxn modelId="{A992DBF0-68B7-4E4A-94A7-94E41BCC453B}" type="presOf" srcId="{18A654DC-2365-4A26-B2D2-F8E9E5947B00}" destId="{7DD2A46C-F6A5-48E6-8B47-681A089FF526}" srcOrd="0" destOrd="0" presId="urn:microsoft.com/office/officeart/2005/8/layout/hierarchy3"/>
    <dgm:cxn modelId="{D5B9D54E-2471-48AA-A162-A791211A8C9E}" srcId="{C5AABFB7-FBA8-429D-B99C-29AA5C04F284}" destId="{FFA6CAEA-AC45-4B4B-8483-BF3A26B6459D}" srcOrd="1" destOrd="0" parTransId="{8F4E4734-ED0B-45CB-8675-263402B8CC84}" sibTransId="{4BB65D63-19DB-4670-A06C-498FDF1A895B}"/>
    <dgm:cxn modelId="{6C6AFBC8-3ECE-40B6-AA2C-5C6265F8C7AF}" type="presOf" srcId="{99B51F9A-A99C-4061-A1E4-17932D66CE67}" destId="{8C41C517-614B-4C21-91DA-DB8A19D5A1EB}" srcOrd="0" destOrd="0" presId="urn:microsoft.com/office/officeart/2005/8/layout/hierarchy3"/>
    <dgm:cxn modelId="{36735112-C778-47C1-B75E-F18DD89EB6DF}" type="presOf" srcId="{C5AABFB7-FBA8-429D-B99C-29AA5C04F284}" destId="{00CB8063-14E9-41BE-96F6-781AFE32BFF0}" srcOrd="1" destOrd="0" presId="urn:microsoft.com/office/officeart/2005/8/layout/hierarchy3"/>
    <dgm:cxn modelId="{AABECAF3-B2E0-409C-99AF-7B5EC0D15CB6}" type="presOf" srcId="{8F4E4734-ED0B-45CB-8675-263402B8CC84}" destId="{B428F6EF-18B4-4B93-AFF8-381F6B7075E6}" srcOrd="0" destOrd="0" presId="urn:microsoft.com/office/officeart/2005/8/layout/hierarchy3"/>
    <dgm:cxn modelId="{4E31E870-30BC-46E5-9560-8DA75C54D5FB}" type="presOf" srcId="{FFA6CAEA-AC45-4B4B-8483-BF3A26B6459D}" destId="{FB413DE6-45DB-441C-A0A1-C9B4C36C6077}" srcOrd="0" destOrd="0" presId="urn:microsoft.com/office/officeart/2005/8/layout/hierarchy3"/>
    <dgm:cxn modelId="{3EA67880-24E0-416A-AB85-E9C65AAB9DC3}" type="presOf" srcId="{C5AABFB7-FBA8-429D-B99C-29AA5C04F284}" destId="{59AE8A16-B22B-49E5-96CF-D18C34478A9D}" srcOrd="0" destOrd="0" presId="urn:microsoft.com/office/officeart/2005/8/layout/hierarchy3"/>
    <dgm:cxn modelId="{800B04CA-27E2-4D0F-8C11-2C89D3190837}" type="presParOf" srcId="{6507E203-9140-49ED-A529-46D71D29E622}" destId="{66129BAE-B720-4301-A8AB-AFF943426220}" srcOrd="0" destOrd="0" presId="urn:microsoft.com/office/officeart/2005/8/layout/hierarchy3"/>
    <dgm:cxn modelId="{FF91420E-278C-49D4-AC53-431C20EF68D9}" type="presParOf" srcId="{66129BAE-B720-4301-A8AB-AFF943426220}" destId="{8D118CD0-8FD0-41D2-9763-3F8B761AFB98}" srcOrd="0" destOrd="0" presId="urn:microsoft.com/office/officeart/2005/8/layout/hierarchy3"/>
    <dgm:cxn modelId="{22C84708-5DBF-4069-9C44-2401A1A41A04}" type="presParOf" srcId="{8D118CD0-8FD0-41D2-9763-3F8B761AFB98}" destId="{59AE8A16-B22B-49E5-96CF-D18C34478A9D}" srcOrd="0" destOrd="0" presId="urn:microsoft.com/office/officeart/2005/8/layout/hierarchy3"/>
    <dgm:cxn modelId="{4959117B-D2CE-4B95-8EB9-BD2A4115BB12}" type="presParOf" srcId="{8D118CD0-8FD0-41D2-9763-3F8B761AFB98}" destId="{00CB8063-14E9-41BE-96F6-781AFE32BFF0}" srcOrd="1" destOrd="0" presId="urn:microsoft.com/office/officeart/2005/8/layout/hierarchy3"/>
    <dgm:cxn modelId="{9006A159-1B44-415F-93D3-6ED075422BC2}" type="presParOf" srcId="{66129BAE-B720-4301-A8AB-AFF943426220}" destId="{AC31166D-E5C4-47BD-BC74-74205EFDEE14}" srcOrd="1" destOrd="0" presId="urn:microsoft.com/office/officeart/2005/8/layout/hierarchy3"/>
    <dgm:cxn modelId="{256CD4D3-4DE8-47F4-8882-AB7D610358FD}" type="presParOf" srcId="{AC31166D-E5C4-47BD-BC74-74205EFDEE14}" destId="{70B1D3FC-AF39-41F7-B7DC-62D91027479C}" srcOrd="0" destOrd="0" presId="urn:microsoft.com/office/officeart/2005/8/layout/hierarchy3"/>
    <dgm:cxn modelId="{832B760D-03F3-4853-A6FC-AEB96FA0D9AC}" type="presParOf" srcId="{AC31166D-E5C4-47BD-BC74-74205EFDEE14}" destId="{7DD2A46C-F6A5-48E6-8B47-681A089FF526}" srcOrd="1" destOrd="0" presId="urn:microsoft.com/office/officeart/2005/8/layout/hierarchy3"/>
    <dgm:cxn modelId="{BC5121C0-B9B5-413D-B71E-2C1FA655A15D}" type="presParOf" srcId="{AC31166D-E5C4-47BD-BC74-74205EFDEE14}" destId="{B428F6EF-18B4-4B93-AFF8-381F6B7075E6}" srcOrd="2" destOrd="0" presId="urn:microsoft.com/office/officeart/2005/8/layout/hierarchy3"/>
    <dgm:cxn modelId="{B1B4855F-5064-410F-BB3F-0899E8E947DB}" type="presParOf" srcId="{AC31166D-E5C4-47BD-BC74-74205EFDEE14}" destId="{FB413DE6-45DB-441C-A0A1-C9B4C36C6077}" srcOrd="3" destOrd="0" presId="urn:microsoft.com/office/officeart/2005/8/layout/hierarchy3"/>
    <dgm:cxn modelId="{667CD44D-1450-47CE-B3EC-E1C31DC03F19}" type="presParOf" srcId="{AC31166D-E5C4-47BD-BC74-74205EFDEE14}" destId="{D1E3BBA7-4012-46A6-B609-A4BC232A55C4}" srcOrd="4" destOrd="0" presId="urn:microsoft.com/office/officeart/2005/8/layout/hierarchy3"/>
    <dgm:cxn modelId="{E269786B-6A62-4304-9FB5-B64F9EE2C876}" type="presParOf" srcId="{AC31166D-E5C4-47BD-BC74-74205EFDEE14}" destId="{8C41C517-614B-4C21-91DA-DB8A19D5A1EB}" srcOrd="5" destOrd="0" presId="urn:microsoft.com/office/officeart/2005/8/layout/hierarchy3"/>
  </dgm:cxnLst>
  <dgm:bg/>
  <dgm:whole/>
</dgm:dataModel>
</file>

<file path=ppt/diagrams/data3.xml><?xml version="1.0" encoding="utf-8"?>
<dgm:dataModel xmlns:dgm="http://schemas.openxmlformats.org/drawingml/2006/diagram" xmlns:a="http://schemas.openxmlformats.org/drawingml/2006/main">
  <dgm:ptLst>
    <dgm:pt modelId="{ACA14E37-09A0-4115-9115-2FAC8043871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74E3C42-93E2-492F-A6E8-A8EE0345B349}">
      <dgm:prSet phldrT="[Text]"/>
      <dgm:spPr>
        <a:solidFill>
          <a:schemeClr val="accent1">
            <a:hueOff val="0"/>
            <a:satOff val="0"/>
            <a:lumOff val="0"/>
            <a:alpha val="62000"/>
          </a:schemeClr>
        </a:solidFill>
      </dgm:spPr>
      <dgm:t>
        <a:bodyPr/>
        <a:lstStyle/>
        <a:p>
          <a:r>
            <a:rPr lang="sr-Latn-RS" smtClean="0"/>
            <a:t>KPI 1</a:t>
          </a:r>
          <a:endParaRPr lang="en-US"/>
        </a:p>
      </dgm:t>
    </dgm:pt>
    <dgm:pt modelId="{9BC2625E-EC2C-4521-8E76-DD04693D99B2}" type="parTrans" cxnId="{4B470894-C4A5-4F74-9F48-0948C5F193FB}">
      <dgm:prSet/>
      <dgm:spPr/>
      <dgm:t>
        <a:bodyPr/>
        <a:lstStyle/>
        <a:p>
          <a:endParaRPr lang="en-US"/>
        </a:p>
      </dgm:t>
    </dgm:pt>
    <dgm:pt modelId="{D7DB5EC1-20C2-495B-8733-4AFEFDE95CBB}" type="sibTrans" cxnId="{4B470894-C4A5-4F74-9F48-0948C5F193FB}">
      <dgm:prSet/>
      <dgm:spPr/>
      <dgm:t>
        <a:bodyPr/>
        <a:lstStyle/>
        <a:p>
          <a:endParaRPr lang="en-US"/>
        </a:p>
      </dgm:t>
    </dgm:pt>
    <dgm:pt modelId="{55C772B7-1957-4E89-84A4-A8F18F5912F2}">
      <dgm:prSet phldrT="[Text]" custT="1"/>
      <dgm:spPr>
        <a:solidFill>
          <a:schemeClr val="accent1">
            <a:tint val="40000"/>
            <a:hueOff val="0"/>
            <a:satOff val="0"/>
            <a:lumOff val="0"/>
            <a:alpha val="37000"/>
          </a:schemeClr>
        </a:solidFill>
      </dgm:spPr>
      <dgm:t>
        <a:bodyPr/>
        <a:lstStyle/>
        <a:p>
          <a:r>
            <a:rPr lang="sr-Latn-RS" sz="1500" smtClean="0"/>
            <a:t>donja granica</a:t>
          </a:r>
          <a:endParaRPr lang="en-US" sz="1500"/>
        </a:p>
      </dgm:t>
    </dgm:pt>
    <dgm:pt modelId="{180578AF-EF4C-4A46-B427-D43BA86551F7}" type="parTrans" cxnId="{0877C7E9-7FD8-4D0C-8BD8-47EA6B3765C9}">
      <dgm:prSet/>
      <dgm:spPr/>
      <dgm:t>
        <a:bodyPr/>
        <a:lstStyle/>
        <a:p>
          <a:endParaRPr lang="en-US"/>
        </a:p>
      </dgm:t>
    </dgm:pt>
    <dgm:pt modelId="{D9082B81-A538-461F-AB31-52445EA100AB}" type="sibTrans" cxnId="{0877C7E9-7FD8-4D0C-8BD8-47EA6B3765C9}">
      <dgm:prSet/>
      <dgm:spPr/>
      <dgm:t>
        <a:bodyPr/>
        <a:lstStyle/>
        <a:p>
          <a:endParaRPr lang="en-US"/>
        </a:p>
      </dgm:t>
    </dgm:pt>
    <dgm:pt modelId="{8ECCF809-3B5F-40F0-9737-C896FD3CEB2F}">
      <dgm:prSet phldrT="[Text]" custT="1"/>
      <dgm:spPr>
        <a:solidFill>
          <a:schemeClr val="accent1">
            <a:tint val="40000"/>
            <a:hueOff val="0"/>
            <a:satOff val="0"/>
            <a:lumOff val="0"/>
            <a:alpha val="37000"/>
          </a:schemeClr>
        </a:solidFill>
      </dgm:spPr>
      <dgm:t>
        <a:bodyPr/>
        <a:lstStyle/>
        <a:p>
          <a:r>
            <a:rPr lang="sr-Latn-RS" sz="1500" smtClean="0"/>
            <a:t>gornja granica</a:t>
          </a:r>
          <a:endParaRPr lang="en-US" sz="1500"/>
        </a:p>
      </dgm:t>
    </dgm:pt>
    <dgm:pt modelId="{CD289BD7-D3D7-4666-8B9B-9E034D36DA15}" type="parTrans" cxnId="{3C78D534-58D1-4236-850D-1D24B1E90657}">
      <dgm:prSet/>
      <dgm:spPr/>
      <dgm:t>
        <a:bodyPr/>
        <a:lstStyle/>
        <a:p>
          <a:endParaRPr lang="en-US"/>
        </a:p>
      </dgm:t>
    </dgm:pt>
    <dgm:pt modelId="{5A5378CC-60EC-4876-890A-ADF866A99554}" type="sibTrans" cxnId="{3C78D534-58D1-4236-850D-1D24B1E90657}">
      <dgm:prSet/>
      <dgm:spPr/>
      <dgm:t>
        <a:bodyPr/>
        <a:lstStyle/>
        <a:p>
          <a:endParaRPr lang="en-US"/>
        </a:p>
      </dgm:t>
    </dgm:pt>
    <dgm:pt modelId="{A7DD1A50-80C2-415B-A5B9-4D127E6F0195}">
      <dgm:prSet phldrT="[Text]" custT="1"/>
      <dgm:spPr>
        <a:solidFill>
          <a:schemeClr val="accent1">
            <a:tint val="40000"/>
            <a:hueOff val="0"/>
            <a:satOff val="0"/>
            <a:lumOff val="0"/>
            <a:alpha val="37000"/>
          </a:schemeClr>
        </a:solidFill>
      </dgm:spPr>
      <dgm:t>
        <a:bodyPr/>
        <a:lstStyle/>
        <a:p>
          <a:r>
            <a:rPr lang="sr-Latn-RS" sz="1500" smtClean="0"/>
            <a:t>prag značajnosti</a:t>
          </a:r>
          <a:endParaRPr lang="en-US" sz="1500"/>
        </a:p>
      </dgm:t>
    </dgm:pt>
    <dgm:pt modelId="{CED832E4-E55F-4256-BA15-7FA28B6F5E56}" type="parTrans" cxnId="{F736ED7E-AB5B-4171-8502-01F07F04709E}">
      <dgm:prSet/>
      <dgm:spPr/>
      <dgm:t>
        <a:bodyPr/>
        <a:lstStyle/>
        <a:p>
          <a:endParaRPr lang="en-US"/>
        </a:p>
      </dgm:t>
    </dgm:pt>
    <dgm:pt modelId="{32A8E591-6C25-4A91-ACA6-3D42C36DDA59}" type="sibTrans" cxnId="{F736ED7E-AB5B-4171-8502-01F07F04709E}">
      <dgm:prSet/>
      <dgm:spPr/>
      <dgm:t>
        <a:bodyPr/>
        <a:lstStyle/>
        <a:p>
          <a:endParaRPr lang="en-US"/>
        </a:p>
      </dgm:t>
    </dgm:pt>
    <dgm:pt modelId="{AD3862B1-661D-4C3F-8FE9-754C7891368C}" type="pres">
      <dgm:prSet presAssocID="{ACA14E37-09A0-4115-9115-2FAC8043871A}" presName="Name0" presStyleCnt="0">
        <dgm:presLayoutVars>
          <dgm:dir/>
          <dgm:animLvl val="lvl"/>
          <dgm:resizeHandles val="exact"/>
        </dgm:presLayoutVars>
      </dgm:prSet>
      <dgm:spPr/>
      <dgm:t>
        <a:bodyPr/>
        <a:lstStyle/>
        <a:p>
          <a:endParaRPr lang="en-US"/>
        </a:p>
      </dgm:t>
    </dgm:pt>
    <dgm:pt modelId="{45E50979-E5CA-4245-978E-9AC81885C29A}" type="pres">
      <dgm:prSet presAssocID="{274E3C42-93E2-492F-A6E8-A8EE0345B349}" presName="composite" presStyleCnt="0"/>
      <dgm:spPr/>
    </dgm:pt>
    <dgm:pt modelId="{BBD0028B-BD42-4193-A7FF-E1263CE99918}" type="pres">
      <dgm:prSet presAssocID="{274E3C42-93E2-492F-A6E8-A8EE0345B349}" presName="parTx" presStyleLbl="alignNode1" presStyleIdx="0" presStyleCnt="1" custLinFactNeighborX="-5263" custLinFactNeighborY="-785">
        <dgm:presLayoutVars>
          <dgm:chMax val="0"/>
          <dgm:chPref val="0"/>
          <dgm:bulletEnabled val="1"/>
        </dgm:presLayoutVars>
      </dgm:prSet>
      <dgm:spPr/>
      <dgm:t>
        <a:bodyPr/>
        <a:lstStyle/>
        <a:p>
          <a:endParaRPr lang="en-US"/>
        </a:p>
      </dgm:t>
    </dgm:pt>
    <dgm:pt modelId="{5CB65635-D4DA-4DE1-BD7B-AD8A1179F57A}" type="pres">
      <dgm:prSet presAssocID="{274E3C42-93E2-492F-A6E8-A8EE0345B349}" presName="desTx" presStyleLbl="alignAccFollowNode1" presStyleIdx="0" presStyleCnt="1">
        <dgm:presLayoutVars>
          <dgm:bulletEnabled val="1"/>
        </dgm:presLayoutVars>
      </dgm:prSet>
      <dgm:spPr/>
      <dgm:t>
        <a:bodyPr/>
        <a:lstStyle/>
        <a:p>
          <a:endParaRPr lang="en-US"/>
        </a:p>
      </dgm:t>
    </dgm:pt>
  </dgm:ptLst>
  <dgm:cxnLst>
    <dgm:cxn modelId="{0877C7E9-7FD8-4D0C-8BD8-47EA6B3765C9}" srcId="{274E3C42-93E2-492F-A6E8-A8EE0345B349}" destId="{55C772B7-1957-4E89-84A4-A8F18F5912F2}" srcOrd="0" destOrd="0" parTransId="{180578AF-EF4C-4A46-B427-D43BA86551F7}" sibTransId="{D9082B81-A538-461F-AB31-52445EA100AB}"/>
    <dgm:cxn modelId="{23DCF401-1400-4405-A81D-E46BB41650B3}" type="presOf" srcId="{55C772B7-1957-4E89-84A4-A8F18F5912F2}" destId="{5CB65635-D4DA-4DE1-BD7B-AD8A1179F57A}" srcOrd="0" destOrd="0" presId="urn:microsoft.com/office/officeart/2005/8/layout/hList1"/>
    <dgm:cxn modelId="{32EA3AD5-FBA8-411D-A326-6374A894D931}" type="presOf" srcId="{ACA14E37-09A0-4115-9115-2FAC8043871A}" destId="{AD3862B1-661D-4C3F-8FE9-754C7891368C}" srcOrd="0" destOrd="0" presId="urn:microsoft.com/office/officeart/2005/8/layout/hList1"/>
    <dgm:cxn modelId="{4B470894-C4A5-4F74-9F48-0948C5F193FB}" srcId="{ACA14E37-09A0-4115-9115-2FAC8043871A}" destId="{274E3C42-93E2-492F-A6E8-A8EE0345B349}" srcOrd="0" destOrd="0" parTransId="{9BC2625E-EC2C-4521-8E76-DD04693D99B2}" sibTransId="{D7DB5EC1-20C2-495B-8733-4AFEFDE95CBB}"/>
    <dgm:cxn modelId="{6C6B380B-2397-49F7-98C9-7ACF5F2FCA7C}" type="presOf" srcId="{A7DD1A50-80C2-415B-A5B9-4D127E6F0195}" destId="{5CB65635-D4DA-4DE1-BD7B-AD8A1179F57A}" srcOrd="0" destOrd="2" presId="urn:microsoft.com/office/officeart/2005/8/layout/hList1"/>
    <dgm:cxn modelId="{3C78D534-58D1-4236-850D-1D24B1E90657}" srcId="{274E3C42-93E2-492F-A6E8-A8EE0345B349}" destId="{8ECCF809-3B5F-40F0-9737-C896FD3CEB2F}" srcOrd="1" destOrd="0" parTransId="{CD289BD7-D3D7-4666-8B9B-9E034D36DA15}" sibTransId="{5A5378CC-60EC-4876-890A-ADF866A99554}"/>
    <dgm:cxn modelId="{F736ED7E-AB5B-4171-8502-01F07F04709E}" srcId="{274E3C42-93E2-492F-A6E8-A8EE0345B349}" destId="{A7DD1A50-80C2-415B-A5B9-4D127E6F0195}" srcOrd="2" destOrd="0" parTransId="{CED832E4-E55F-4256-BA15-7FA28B6F5E56}" sibTransId="{32A8E591-6C25-4A91-ACA6-3D42C36DDA59}"/>
    <dgm:cxn modelId="{57BFBC79-9304-4EBE-A83D-A77EA3B92AA9}" type="presOf" srcId="{8ECCF809-3B5F-40F0-9737-C896FD3CEB2F}" destId="{5CB65635-D4DA-4DE1-BD7B-AD8A1179F57A}" srcOrd="0" destOrd="1" presId="urn:microsoft.com/office/officeart/2005/8/layout/hList1"/>
    <dgm:cxn modelId="{CD447381-E928-442B-9EEE-2049B43A14B1}" type="presOf" srcId="{274E3C42-93E2-492F-A6E8-A8EE0345B349}" destId="{BBD0028B-BD42-4193-A7FF-E1263CE99918}" srcOrd="0" destOrd="0" presId="urn:microsoft.com/office/officeart/2005/8/layout/hList1"/>
    <dgm:cxn modelId="{5E6D0739-5CAA-4FEE-9203-E711F86F4312}" type="presParOf" srcId="{AD3862B1-661D-4C3F-8FE9-754C7891368C}" destId="{45E50979-E5CA-4245-978E-9AC81885C29A}" srcOrd="0" destOrd="0" presId="urn:microsoft.com/office/officeart/2005/8/layout/hList1"/>
    <dgm:cxn modelId="{0FCD918A-368A-4A87-AAC2-1AB4026D5681}" type="presParOf" srcId="{45E50979-E5CA-4245-978E-9AC81885C29A}" destId="{BBD0028B-BD42-4193-A7FF-E1263CE99918}" srcOrd="0" destOrd="0" presId="urn:microsoft.com/office/officeart/2005/8/layout/hList1"/>
    <dgm:cxn modelId="{8525BAA9-085F-4F9F-934C-DCDF29A93495}" type="presParOf" srcId="{45E50979-E5CA-4245-978E-9AC81885C29A}" destId="{5CB65635-D4DA-4DE1-BD7B-AD8A1179F57A}" srcOrd="1" destOrd="0" presId="urn:microsoft.com/office/officeart/2005/8/layout/hList1"/>
  </dgm:cxnLst>
  <dgm:bg/>
  <dgm:whole/>
</dgm:dataModel>
</file>

<file path=ppt/diagrams/data4.xml><?xml version="1.0" encoding="utf-8"?>
<dgm:dataModel xmlns:dgm="http://schemas.openxmlformats.org/drawingml/2006/diagram" xmlns:a="http://schemas.openxmlformats.org/drawingml/2006/main">
  <dgm:ptLst>
    <dgm:pt modelId="{ACA14E37-09A0-4115-9115-2FAC8043871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74E3C42-93E2-492F-A6E8-A8EE0345B349}">
      <dgm:prSet phldrT="[Text]"/>
      <dgm:spPr>
        <a:solidFill>
          <a:schemeClr val="accent1">
            <a:hueOff val="0"/>
            <a:satOff val="0"/>
            <a:lumOff val="0"/>
            <a:alpha val="62000"/>
          </a:schemeClr>
        </a:solidFill>
      </dgm:spPr>
      <dgm:t>
        <a:bodyPr/>
        <a:lstStyle/>
        <a:p>
          <a:r>
            <a:rPr lang="sr-Latn-RS" smtClean="0"/>
            <a:t>KPI 2</a:t>
          </a:r>
          <a:endParaRPr lang="en-US"/>
        </a:p>
      </dgm:t>
    </dgm:pt>
    <dgm:pt modelId="{9BC2625E-EC2C-4521-8E76-DD04693D99B2}" type="parTrans" cxnId="{4B470894-C4A5-4F74-9F48-0948C5F193FB}">
      <dgm:prSet/>
      <dgm:spPr/>
      <dgm:t>
        <a:bodyPr/>
        <a:lstStyle/>
        <a:p>
          <a:endParaRPr lang="en-US"/>
        </a:p>
      </dgm:t>
    </dgm:pt>
    <dgm:pt modelId="{D7DB5EC1-20C2-495B-8733-4AFEFDE95CBB}" type="sibTrans" cxnId="{4B470894-C4A5-4F74-9F48-0948C5F193FB}">
      <dgm:prSet/>
      <dgm:spPr/>
      <dgm:t>
        <a:bodyPr/>
        <a:lstStyle/>
        <a:p>
          <a:endParaRPr lang="en-US"/>
        </a:p>
      </dgm:t>
    </dgm:pt>
    <dgm:pt modelId="{55C772B7-1957-4E89-84A4-A8F18F5912F2}">
      <dgm:prSet phldrT="[Text]" custT="1"/>
      <dgm:spPr>
        <a:solidFill>
          <a:schemeClr val="accent1">
            <a:tint val="40000"/>
            <a:hueOff val="0"/>
            <a:satOff val="0"/>
            <a:lumOff val="0"/>
            <a:alpha val="37000"/>
          </a:schemeClr>
        </a:solidFill>
      </dgm:spPr>
      <dgm:t>
        <a:bodyPr/>
        <a:lstStyle/>
        <a:p>
          <a:r>
            <a:rPr lang="sr-Latn-RS" sz="1500" smtClean="0"/>
            <a:t>donja granica</a:t>
          </a:r>
          <a:endParaRPr lang="en-US" sz="1500"/>
        </a:p>
      </dgm:t>
    </dgm:pt>
    <dgm:pt modelId="{180578AF-EF4C-4A46-B427-D43BA86551F7}" type="parTrans" cxnId="{0877C7E9-7FD8-4D0C-8BD8-47EA6B3765C9}">
      <dgm:prSet/>
      <dgm:spPr/>
      <dgm:t>
        <a:bodyPr/>
        <a:lstStyle/>
        <a:p>
          <a:endParaRPr lang="en-US"/>
        </a:p>
      </dgm:t>
    </dgm:pt>
    <dgm:pt modelId="{D9082B81-A538-461F-AB31-52445EA100AB}" type="sibTrans" cxnId="{0877C7E9-7FD8-4D0C-8BD8-47EA6B3765C9}">
      <dgm:prSet/>
      <dgm:spPr/>
      <dgm:t>
        <a:bodyPr/>
        <a:lstStyle/>
        <a:p>
          <a:endParaRPr lang="en-US"/>
        </a:p>
      </dgm:t>
    </dgm:pt>
    <dgm:pt modelId="{8ECCF809-3B5F-40F0-9737-C896FD3CEB2F}">
      <dgm:prSet phldrT="[Text]" custT="1"/>
      <dgm:spPr>
        <a:solidFill>
          <a:schemeClr val="accent1">
            <a:tint val="40000"/>
            <a:hueOff val="0"/>
            <a:satOff val="0"/>
            <a:lumOff val="0"/>
            <a:alpha val="37000"/>
          </a:schemeClr>
        </a:solidFill>
      </dgm:spPr>
      <dgm:t>
        <a:bodyPr/>
        <a:lstStyle/>
        <a:p>
          <a:r>
            <a:rPr lang="sr-Latn-RS" sz="1500" smtClean="0"/>
            <a:t>gornja granica</a:t>
          </a:r>
          <a:endParaRPr lang="en-US" sz="1500"/>
        </a:p>
      </dgm:t>
    </dgm:pt>
    <dgm:pt modelId="{CD289BD7-D3D7-4666-8B9B-9E034D36DA15}" type="parTrans" cxnId="{3C78D534-58D1-4236-850D-1D24B1E90657}">
      <dgm:prSet/>
      <dgm:spPr/>
      <dgm:t>
        <a:bodyPr/>
        <a:lstStyle/>
        <a:p>
          <a:endParaRPr lang="en-US"/>
        </a:p>
      </dgm:t>
    </dgm:pt>
    <dgm:pt modelId="{5A5378CC-60EC-4876-890A-ADF866A99554}" type="sibTrans" cxnId="{3C78D534-58D1-4236-850D-1D24B1E90657}">
      <dgm:prSet/>
      <dgm:spPr/>
      <dgm:t>
        <a:bodyPr/>
        <a:lstStyle/>
        <a:p>
          <a:endParaRPr lang="en-US"/>
        </a:p>
      </dgm:t>
    </dgm:pt>
    <dgm:pt modelId="{A7DD1A50-80C2-415B-A5B9-4D127E6F0195}">
      <dgm:prSet phldrT="[Text]" custT="1"/>
      <dgm:spPr>
        <a:solidFill>
          <a:schemeClr val="accent1">
            <a:tint val="40000"/>
            <a:hueOff val="0"/>
            <a:satOff val="0"/>
            <a:lumOff val="0"/>
            <a:alpha val="37000"/>
          </a:schemeClr>
        </a:solidFill>
      </dgm:spPr>
      <dgm:t>
        <a:bodyPr/>
        <a:lstStyle/>
        <a:p>
          <a:r>
            <a:rPr lang="sr-Latn-RS" sz="1500" smtClean="0"/>
            <a:t>prag značajnosti</a:t>
          </a:r>
          <a:endParaRPr lang="en-US" sz="1500"/>
        </a:p>
      </dgm:t>
    </dgm:pt>
    <dgm:pt modelId="{CED832E4-E55F-4256-BA15-7FA28B6F5E56}" type="parTrans" cxnId="{F736ED7E-AB5B-4171-8502-01F07F04709E}">
      <dgm:prSet/>
      <dgm:spPr/>
      <dgm:t>
        <a:bodyPr/>
        <a:lstStyle/>
        <a:p>
          <a:endParaRPr lang="en-US"/>
        </a:p>
      </dgm:t>
    </dgm:pt>
    <dgm:pt modelId="{32A8E591-6C25-4A91-ACA6-3D42C36DDA59}" type="sibTrans" cxnId="{F736ED7E-AB5B-4171-8502-01F07F04709E}">
      <dgm:prSet/>
      <dgm:spPr/>
      <dgm:t>
        <a:bodyPr/>
        <a:lstStyle/>
        <a:p>
          <a:endParaRPr lang="en-US"/>
        </a:p>
      </dgm:t>
    </dgm:pt>
    <dgm:pt modelId="{AD3862B1-661D-4C3F-8FE9-754C7891368C}" type="pres">
      <dgm:prSet presAssocID="{ACA14E37-09A0-4115-9115-2FAC8043871A}" presName="Name0" presStyleCnt="0">
        <dgm:presLayoutVars>
          <dgm:dir/>
          <dgm:animLvl val="lvl"/>
          <dgm:resizeHandles val="exact"/>
        </dgm:presLayoutVars>
      </dgm:prSet>
      <dgm:spPr/>
      <dgm:t>
        <a:bodyPr/>
        <a:lstStyle/>
        <a:p>
          <a:endParaRPr lang="en-US"/>
        </a:p>
      </dgm:t>
    </dgm:pt>
    <dgm:pt modelId="{45E50979-E5CA-4245-978E-9AC81885C29A}" type="pres">
      <dgm:prSet presAssocID="{274E3C42-93E2-492F-A6E8-A8EE0345B349}" presName="composite" presStyleCnt="0"/>
      <dgm:spPr/>
    </dgm:pt>
    <dgm:pt modelId="{BBD0028B-BD42-4193-A7FF-E1263CE99918}" type="pres">
      <dgm:prSet presAssocID="{274E3C42-93E2-492F-A6E8-A8EE0345B349}" presName="parTx" presStyleLbl="alignNode1" presStyleIdx="0" presStyleCnt="1" custLinFactNeighborX="-5263" custLinFactNeighborY="-785">
        <dgm:presLayoutVars>
          <dgm:chMax val="0"/>
          <dgm:chPref val="0"/>
          <dgm:bulletEnabled val="1"/>
        </dgm:presLayoutVars>
      </dgm:prSet>
      <dgm:spPr/>
      <dgm:t>
        <a:bodyPr/>
        <a:lstStyle/>
        <a:p>
          <a:endParaRPr lang="en-US"/>
        </a:p>
      </dgm:t>
    </dgm:pt>
    <dgm:pt modelId="{5CB65635-D4DA-4DE1-BD7B-AD8A1179F57A}" type="pres">
      <dgm:prSet presAssocID="{274E3C42-93E2-492F-A6E8-A8EE0345B349}" presName="desTx" presStyleLbl="alignAccFollowNode1" presStyleIdx="0" presStyleCnt="1">
        <dgm:presLayoutVars>
          <dgm:bulletEnabled val="1"/>
        </dgm:presLayoutVars>
      </dgm:prSet>
      <dgm:spPr/>
      <dgm:t>
        <a:bodyPr/>
        <a:lstStyle/>
        <a:p>
          <a:endParaRPr lang="en-US"/>
        </a:p>
      </dgm:t>
    </dgm:pt>
  </dgm:ptLst>
  <dgm:cxnLst>
    <dgm:cxn modelId="{0877C7E9-7FD8-4D0C-8BD8-47EA6B3765C9}" srcId="{274E3C42-93E2-492F-A6E8-A8EE0345B349}" destId="{55C772B7-1957-4E89-84A4-A8F18F5912F2}" srcOrd="0" destOrd="0" parTransId="{180578AF-EF4C-4A46-B427-D43BA86551F7}" sibTransId="{D9082B81-A538-461F-AB31-52445EA100AB}"/>
    <dgm:cxn modelId="{E9A0CFA1-686D-4115-86DA-BD95D79B71DF}" type="presOf" srcId="{A7DD1A50-80C2-415B-A5B9-4D127E6F0195}" destId="{5CB65635-D4DA-4DE1-BD7B-AD8A1179F57A}" srcOrd="0" destOrd="2" presId="urn:microsoft.com/office/officeart/2005/8/layout/hList1"/>
    <dgm:cxn modelId="{4B470894-C4A5-4F74-9F48-0948C5F193FB}" srcId="{ACA14E37-09A0-4115-9115-2FAC8043871A}" destId="{274E3C42-93E2-492F-A6E8-A8EE0345B349}" srcOrd="0" destOrd="0" parTransId="{9BC2625E-EC2C-4521-8E76-DD04693D99B2}" sibTransId="{D7DB5EC1-20C2-495B-8733-4AFEFDE95CBB}"/>
    <dgm:cxn modelId="{19EFA3EC-6366-4186-8463-ACCD20DF0D9E}" type="presOf" srcId="{55C772B7-1957-4E89-84A4-A8F18F5912F2}" destId="{5CB65635-D4DA-4DE1-BD7B-AD8A1179F57A}" srcOrd="0" destOrd="0" presId="urn:microsoft.com/office/officeart/2005/8/layout/hList1"/>
    <dgm:cxn modelId="{3C78D534-58D1-4236-850D-1D24B1E90657}" srcId="{274E3C42-93E2-492F-A6E8-A8EE0345B349}" destId="{8ECCF809-3B5F-40F0-9737-C896FD3CEB2F}" srcOrd="1" destOrd="0" parTransId="{CD289BD7-D3D7-4666-8B9B-9E034D36DA15}" sibTransId="{5A5378CC-60EC-4876-890A-ADF866A99554}"/>
    <dgm:cxn modelId="{95E84808-7BB0-4767-9309-307A5A300F6F}" type="presOf" srcId="{8ECCF809-3B5F-40F0-9737-C896FD3CEB2F}" destId="{5CB65635-D4DA-4DE1-BD7B-AD8A1179F57A}" srcOrd="0" destOrd="1" presId="urn:microsoft.com/office/officeart/2005/8/layout/hList1"/>
    <dgm:cxn modelId="{F736ED7E-AB5B-4171-8502-01F07F04709E}" srcId="{274E3C42-93E2-492F-A6E8-A8EE0345B349}" destId="{A7DD1A50-80C2-415B-A5B9-4D127E6F0195}" srcOrd="2" destOrd="0" parTransId="{CED832E4-E55F-4256-BA15-7FA28B6F5E56}" sibTransId="{32A8E591-6C25-4A91-ACA6-3D42C36DDA59}"/>
    <dgm:cxn modelId="{D42719D3-7854-4EC9-8BC9-1213A01E8F07}" type="presOf" srcId="{274E3C42-93E2-492F-A6E8-A8EE0345B349}" destId="{BBD0028B-BD42-4193-A7FF-E1263CE99918}" srcOrd="0" destOrd="0" presId="urn:microsoft.com/office/officeart/2005/8/layout/hList1"/>
    <dgm:cxn modelId="{74FFC5CE-59F3-42AD-8F61-95141B9C23EA}" type="presOf" srcId="{ACA14E37-09A0-4115-9115-2FAC8043871A}" destId="{AD3862B1-661D-4C3F-8FE9-754C7891368C}" srcOrd="0" destOrd="0" presId="urn:microsoft.com/office/officeart/2005/8/layout/hList1"/>
    <dgm:cxn modelId="{E2B44954-116D-478B-A7E8-67F3BAE06C2F}" type="presParOf" srcId="{AD3862B1-661D-4C3F-8FE9-754C7891368C}" destId="{45E50979-E5CA-4245-978E-9AC81885C29A}" srcOrd="0" destOrd="0" presId="urn:microsoft.com/office/officeart/2005/8/layout/hList1"/>
    <dgm:cxn modelId="{7C5F6FBA-3F91-477B-B97F-D5A85FBECB8F}" type="presParOf" srcId="{45E50979-E5CA-4245-978E-9AC81885C29A}" destId="{BBD0028B-BD42-4193-A7FF-E1263CE99918}" srcOrd="0" destOrd="0" presId="urn:microsoft.com/office/officeart/2005/8/layout/hList1"/>
    <dgm:cxn modelId="{3F48E427-39EB-4A4F-ADB1-2C020127CF60}" type="presParOf" srcId="{45E50979-E5CA-4245-978E-9AC81885C29A}" destId="{5CB65635-D4DA-4DE1-BD7B-AD8A1179F57A}" srcOrd="1" destOrd="0" presId="urn:microsoft.com/office/officeart/2005/8/layout/hList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9000">
              <a:srgbClr val="33CCCC"/>
            </a:gs>
            <a:gs pos="100000">
              <a:schemeClr val="accent1">
                <a:tint val="44500"/>
                <a:satMod val="160000"/>
              </a:schemeClr>
            </a:gs>
            <a:gs pos="100000">
              <a:schemeClr val="accent1">
                <a:tint val="23500"/>
                <a:satMod val="160000"/>
              </a:schemeClr>
            </a:gs>
          </a:gsLst>
          <a:lin ang="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21.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diagramData" Target="../diagrams/data4.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gradFill>
            <a:gsLst>
              <a:gs pos="0">
                <a:srgbClr val="33CCCC"/>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a:normAutofit/>
          </a:bodyPr>
          <a:lstStyle/>
          <a:p>
            <a:r>
              <a:rPr lang="en-US" smtClean="0"/>
              <a:t>KPI</a:t>
            </a:r>
            <a:br>
              <a:rPr lang="en-US" smtClean="0"/>
            </a:br>
            <a:r>
              <a:rPr lang="en-US" smtClean="0"/>
              <a:t>Ključni indikatori performansi</a:t>
            </a:r>
            <a:endParaRPr lang="en-US"/>
          </a:p>
        </p:txBody>
      </p:sp>
      <p:sp>
        <p:nvSpPr>
          <p:cNvPr id="3" name="Subtitle 2"/>
          <p:cNvSpPr>
            <a:spLocks noGrp="1"/>
          </p:cNvSpPr>
          <p:nvPr>
            <p:ph type="subTitle" idx="1"/>
          </p:nvPr>
        </p:nvSpPr>
        <p:spPr/>
        <p:txBody>
          <a:bodyPr/>
          <a:lstStyle/>
          <a:p>
            <a:r>
              <a:rPr lang="en-US" smtClean="0">
                <a:solidFill>
                  <a:schemeClr val="bg1"/>
                </a:solidFill>
              </a:rPr>
              <a:t>Prof. dr Mirjana Misita</a:t>
            </a:r>
            <a:endParaRPr lang="en-US">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buNone/>
            </a:pPr>
            <a:r>
              <a:rPr lang="sr-Latn-RS" smtClean="0"/>
              <a:t>Ocena nivoa KPI p</a:t>
            </a:r>
            <a:r>
              <a:rPr lang="en-US" smtClean="0"/>
              <a:t>rema </a:t>
            </a:r>
            <a:r>
              <a:rPr lang="en-US" b="1" smtClean="0"/>
              <a:t>Primenljivosti</a:t>
            </a:r>
            <a:r>
              <a:rPr lang="en-US" smtClean="0"/>
              <a:t>:</a:t>
            </a:r>
          </a:p>
          <a:p>
            <a:pPr>
              <a:buNone/>
            </a:pPr>
            <a:r>
              <a:rPr lang="en-US" smtClean="0"/>
              <a:t> •	Visok nivo – Ovaj KPI pruža dovoljno informacija koje pokazuju da li ostvarujemo ili ne ostavrujemo poslovne ciljeve.</a:t>
            </a:r>
          </a:p>
          <a:p>
            <a:pPr>
              <a:buNone/>
            </a:pPr>
            <a:r>
              <a:rPr lang="en-US" smtClean="0"/>
              <a:t>•	Umeren nivo – Ovaj KPI pruža dovoljno informacija kako bi se donela ispravna odluka ili u uz pomoc nekih drugih mera može se dobiti informacija o uspešnosti ostvarenja poslovnih ciljeva.</a:t>
            </a:r>
          </a:p>
          <a:p>
            <a:pPr>
              <a:buNone/>
            </a:pPr>
            <a:r>
              <a:rPr lang="en-US" smtClean="0"/>
              <a:t>•	Nizak nivo – Ovaj KPI ne pruža dovoljno informacija i u najboljem slučaju omogućava da se na osnovu njega nagađa kakva je uspešnost.</a:t>
            </a:r>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buNone/>
            </a:pPr>
            <a:r>
              <a:rPr lang="sr-Latn-RS" smtClean="0"/>
              <a:t>Ocena nivoa KPI p</a:t>
            </a:r>
            <a:r>
              <a:rPr lang="en-US" smtClean="0"/>
              <a:t>rema </a:t>
            </a:r>
            <a:r>
              <a:rPr lang="sr-Latn-RS" b="1" smtClean="0"/>
              <a:t>relativnoj vrednosti</a:t>
            </a:r>
            <a:r>
              <a:rPr lang="en-US" b="1" smtClean="0"/>
              <a:t>:</a:t>
            </a:r>
          </a:p>
          <a:p>
            <a:r>
              <a:rPr lang="en-US" smtClean="0"/>
              <a:t> Visok nivo – Ovaj KPI je od ključnog značaja za poslovanje – npr. profit ; ovaj KPI ima veliku</a:t>
            </a:r>
            <a:r>
              <a:rPr lang="sr-Latn-RS" smtClean="0"/>
              <a:t> </a:t>
            </a:r>
            <a:r>
              <a:rPr lang="en-US" smtClean="0"/>
              <a:t>važnost za stejkholdere bez obzira na njegovu povezanost sa poslovnim ciljevima</a:t>
            </a:r>
          </a:p>
          <a:p>
            <a:r>
              <a:rPr lang="en-US" smtClean="0"/>
              <a:t>Umeren nivo – Ovaj KPI nije posebno povezan ni sa jednim poslovnim ciljem ali može</a:t>
            </a:r>
            <a:r>
              <a:rPr lang="sr-Latn-RS" smtClean="0"/>
              <a:t> </a:t>
            </a:r>
            <a:r>
              <a:rPr lang="en-US" smtClean="0"/>
              <a:t>doprineti efektivnosi drugih KPI-jeva.</a:t>
            </a:r>
          </a:p>
          <a:p>
            <a:r>
              <a:rPr lang="en-US" smtClean="0"/>
              <a:t>Nizak nivo – Ovaj KPI ne doprinosi mnogo, ali poseduje informacije koje je dobro znati</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buNone/>
            </a:pPr>
            <a:r>
              <a:rPr lang="sr-Latn-RS" smtClean="0"/>
              <a:t>Ocena nivoa KPI p</a:t>
            </a:r>
            <a:r>
              <a:rPr lang="en-US" smtClean="0"/>
              <a:t>rema </a:t>
            </a:r>
            <a:r>
              <a:rPr lang="en-US" b="1" smtClean="0"/>
              <a:t>težini identifikacije</a:t>
            </a:r>
            <a:r>
              <a:rPr lang="en-US" smtClean="0"/>
              <a:t>:</a:t>
            </a:r>
          </a:p>
          <a:p>
            <a:r>
              <a:rPr lang="en-US" smtClean="0"/>
              <a:t> Visok nivo – Ovaj KPI je već dostupan u postojećem sistemu ili se može lako izračunati na</a:t>
            </a:r>
            <a:r>
              <a:rPr lang="sr-Latn-RS" smtClean="0"/>
              <a:t> </a:t>
            </a:r>
            <a:r>
              <a:rPr lang="en-US" smtClean="0"/>
              <a:t>osnovu dostupnih podataka</a:t>
            </a:r>
          </a:p>
          <a:p>
            <a:r>
              <a:rPr lang="en-US" smtClean="0"/>
              <a:t>Umeren nivo – Ovaj KPI ne postoji i iziskuje novi proces kako bi se postavio i poceo da</a:t>
            </a:r>
            <a:r>
              <a:rPr lang="sr-Latn-RS" smtClean="0"/>
              <a:t> </a:t>
            </a:r>
            <a:r>
              <a:rPr lang="en-US" smtClean="0"/>
              <a:t>prikuplja informacije. Uloženi trud se isplati.</a:t>
            </a:r>
          </a:p>
          <a:p>
            <a:r>
              <a:rPr lang="en-US" smtClean="0"/>
              <a:t>Nizak nivo – Ovaj KPI ne postoji i iziskuje značajnije promene u izvršenju poslova koje se čine neisplativim i nerazumnim u ovom trenutku</a:t>
            </a:r>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mtClean="0"/>
              <a:t>Osobine KPI-eva</a:t>
            </a:r>
            <a:endParaRPr lang="en-US"/>
          </a:p>
        </p:txBody>
      </p:sp>
      <p:graphicFrame>
        <p:nvGraphicFramePr>
          <p:cNvPr id="4" name="Table 3"/>
          <p:cNvGraphicFramePr>
            <a:graphicFrameLocks noGrp="1"/>
          </p:cNvGraphicFramePr>
          <p:nvPr/>
        </p:nvGraphicFramePr>
        <p:xfrm>
          <a:off x="762000" y="1397000"/>
          <a:ext cx="7086600" cy="5080000"/>
        </p:xfrm>
        <a:graphic>
          <a:graphicData uri="http://schemas.openxmlformats.org/drawingml/2006/table">
            <a:tbl>
              <a:tblPr/>
              <a:tblGrid>
                <a:gridCol w="2846257"/>
                <a:gridCol w="4240343"/>
              </a:tblGrid>
              <a:tr h="359697">
                <a:tc>
                  <a:txBody>
                    <a:bodyPr/>
                    <a:lstStyle/>
                    <a:p>
                      <a:pPr>
                        <a:lnSpc>
                          <a:spcPct val="115000"/>
                        </a:lnSpc>
                        <a:spcAft>
                          <a:spcPts val="0"/>
                        </a:spcAft>
                      </a:pPr>
                      <a:r>
                        <a:rPr lang="en-US" sz="1400" b="1">
                          <a:solidFill>
                            <a:schemeClr val="bg1"/>
                          </a:solidFill>
                          <a:latin typeface="Times New Roman"/>
                          <a:ea typeface="Calibri"/>
                          <a:cs typeface="Times New Roman"/>
                        </a:rPr>
                        <a:t>OSOBINE</a:t>
                      </a:r>
                      <a:endParaRPr lang="en-US" sz="1600">
                        <a:solidFill>
                          <a:schemeClr val="bg1"/>
                        </a:solidFill>
                        <a:latin typeface="Times New Roman"/>
                        <a:ea typeface="Calibri"/>
                        <a:cs typeface="Times New Roman"/>
                      </a:endParaRPr>
                    </a:p>
                  </a:txBody>
                  <a:tcPr marL="58637" marR="58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nSpc>
                          <a:spcPct val="115000"/>
                        </a:lnSpc>
                        <a:spcAft>
                          <a:spcPts val="0"/>
                        </a:spcAft>
                      </a:pPr>
                      <a:r>
                        <a:rPr lang="en-US" sz="1400" b="1">
                          <a:solidFill>
                            <a:schemeClr val="bg1"/>
                          </a:solidFill>
                          <a:latin typeface="Times New Roman"/>
                          <a:ea typeface="Calibri"/>
                          <a:cs typeface="Times New Roman"/>
                        </a:rPr>
                        <a:t>OPIS</a:t>
                      </a:r>
                      <a:endParaRPr lang="en-US" sz="1600">
                        <a:solidFill>
                          <a:schemeClr val="bg1"/>
                        </a:solidFill>
                        <a:latin typeface="Times New Roman"/>
                        <a:ea typeface="Calibri"/>
                        <a:cs typeface="Times New Roman"/>
                      </a:endParaRPr>
                    </a:p>
                  </a:txBody>
                  <a:tcPr marL="58637" marR="58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r>
              <a:tr h="899106">
                <a:tc>
                  <a:txBody>
                    <a:bodyPr/>
                    <a:lstStyle/>
                    <a:p>
                      <a:pPr>
                        <a:lnSpc>
                          <a:spcPct val="115000"/>
                        </a:lnSpc>
                        <a:spcAft>
                          <a:spcPts val="1000"/>
                        </a:spcAft>
                      </a:pPr>
                      <a:r>
                        <a:rPr lang="en-US" sz="1200" b="1">
                          <a:latin typeface="Calibri"/>
                          <a:ea typeface="Calibri"/>
                          <a:cs typeface="Times New Roman"/>
                        </a:rPr>
                        <a:t>Kontrolisanost </a:t>
                      </a:r>
                      <a:endParaRPr lang="en-US" sz="900">
                        <a:latin typeface="Calibri"/>
                        <a:ea typeface="Calibri"/>
                        <a:cs typeface="Times New Roman"/>
                      </a:endParaRPr>
                    </a:p>
                  </a:txBody>
                  <a:tcPr marL="58637" marR="58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92CDDC">
                            <a:shade val="30000"/>
                            <a:satMod val="115000"/>
                          </a:srgbClr>
                        </a:gs>
                        <a:gs pos="50000">
                          <a:srgbClr val="92CDDC">
                            <a:shade val="67500"/>
                            <a:satMod val="115000"/>
                          </a:srgbClr>
                        </a:gs>
                        <a:gs pos="100000">
                          <a:srgbClr val="92CDDC">
                            <a:shade val="100000"/>
                            <a:satMod val="115000"/>
                          </a:srgbClr>
                        </a:gs>
                      </a:gsLst>
                      <a:lin ang="16200000" scaled="1"/>
                      <a:tileRect/>
                    </a:gradFill>
                  </a:tcPr>
                </a:tc>
                <a:tc>
                  <a:txBody>
                    <a:bodyPr/>
                    <a:lstStyle/>
                    <a:p>
                      <a:pPr>
                        <a:lnSpc>
                          <a:spcPct val="115000"/>
                        </a:lnSpc>
                        <a:spcAft>
                          <a:spcPts val="1000"/>
                        </a:spcAft>
                      </a:pPr>
                      <a:r>
                        <a:rPr lang="en-US" sz="1200">
                          <a:latin typeface="Calibri"/>
                          <a:ea typeface="Calibri"/>
                          <a:cs typeface="Times New Roman"/>
                        </a:rPr>
                        <a:t>KPI-evi će doprineti boljem učinku samo ako su povezani sa menadžerom ili timom koji je jasno odgovoran za ishode merenja i mogu na njih da utiču </a:t>
                      </a:r>
                      <a:endParaRPr lang="en-US" sz="1100">
                        <a:latin typeface="Calibri"/>
                        <a:ea typeface="Calibri"/>
                        <a:cs typeface="Times New Roman"/>
                      </a:endParaRPr>
                    </a:p>
                  </a:txBody>
                  <a:tcPr marL="58637" marR="58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92CDDC">
                            <a:shade val="30000"/>
                            <a:satMod val="115000"/>
                          </a:srgbClr>
                        </a:gs>
                        <a:gs pos="50000">
                          <a:srgbClr val="92CDDC">
                            <a:shade val="67500"/>
                            <a:satMod val="115000"/>
                          </a:srgbClr>
                        </a:gs>
                        <a:gs pos="100000">
                          <a:srgbClr val="92CDDC">
                            <a:shade val="100000"/>
                            <a:satMod val="115000"/>
                          </a:srgbClr>
                        </a:gs>
                      </a:gsLst>
                      <a:lin ang="16200000" scaled="1"/>
                      <a:tileRect/>
                    </a:gradFill>
                  </a:tcPr>
                </a:tc>
              </a:tr>
              <a:tr h="449552">
                <a:tc>
                  <a:txBody>
                    <a:bodyPr/>
                    <a:lstStyle/>
                    <a:p>
                      <a:pPr>
                        <a:lnSpc>
                          <a:spcPct val="115000"/>
                        </a:lnSpc>
                        <a:spcAft>
                          <a:spcPts val="1000"/>
                        </a:spcAft>
                      </a:pPr>
                      <a:r>
                        <a:rPr lang="en-US" sz="1200" b="1">
                          <a:latin typeface="Calibri"/>
                          <a:ea typeface="Calibri"/>
                          <a:cs typeface="Times New Roman"/>
                        </a:rPr>
                        <a:t>Relevantnost </a:t>
                      </a:r>
                      <a:endParaRPr lang="en-US" sz="900">
                        <a:latin typeface="Calibri"/>
                        <a:ea typeface="Calibri"/>
                        <a:cs typeface="Times New Roman"/>
                      </a:endParaRPr>
                    </a:p>
                  </a:txBody>
                  <a:tcPr marL="58637" marR="58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92CDDC">
                            <a:shade val="30000"/>
                            <a:satMod val="115000"/>
                          </a:srgbClr>
                        </a:gs>
                        <a:gs pos="50000">
                          <a:srgbClr val="92CDDC">
                            <a:shade val="67500"/>
                            <a:satMod val="115000"/>
                          </a:srgbClr>
                        </a:gs>
                        <a:gs pos="100000">
                          <a:srgbClr val="92CDDC">
                            <a:shade val="100000"/>
                            <a:satMod val="115000"/>
                          </a:srgbClr>
                        </a:gs>
                      </a:gsLst>
                      <a:lin ang="16200000" scaled="1"/>
                      <a:tileRect/>
                    </a:gradFill>
                  </a:tcPr>
                </a:tc>
                <a:tc>
                  <a:txBody>
                    <a:bodyPr/>
                    <a:lstStyle/>
                    <a:p>
                      <a:pPr>
                        <a:lnSpc>
                          <a:spcPct val="115000"/>
                        </a:lnSpc>
                        <a:spcAft>
                          <a:spcPts val="1000"/>
                        </a:spcAft>
                      </a:pPr>
                      <a:r>
                        <a:rPr lang="en-US" sz="1200">
                          <a:latin typeface="Calibri"/>
                          <a:ea typeface="Calibri"/>
                          <a:cs typeface="Times New Roman"/>
                        </a:rPr>
                        <a:t>Potrebno je identifikovati one mere koje jasno podržavaju strateške ciljeve </a:t>
                      </a:r>
                      <a:endParaRPr lang="en-US" sz="1100">
                        <a:latin typeface="Calibri"/>
                        <a:ea typeface="Calibri"/>
                        <a:cs typeface="Times New Roman"/>
                      </a:endParaRPr>
                    </a:p>
                  </a:txBody>
                  <a:tcPr marL="58637" marR="58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92CDDC">
                            <a:shade val="30000"/>
                            <a:satMod val="115000"/>
                          </a:srgbClr>
                        </a:gs>
                        <a:gs pos="50000">
                          <a:srgbClr val="92CDDC">
                            <a:shade val="67500"/>
                            <a:satMod val="115000"/>
                          </a:srgbClr>
                        </a:gs>
                        <a:gs pos="100000">
                          <a:srgbClr val="92CDDC">
                            <a:shade val="100000"/>
                            <a:satMod val="115000"/>
                          </a:srgbClr>
                        </a:gs>
                      </a:gsLst>
                      <a:lin ang="16200000" scaled="1"/>
                      <a:tileRect/>
                    </a:gradFill>
                  </a:tcPr>
                </a:tc>
              </a:tr>
              <a:tr h="674329">
                <a:tc>
                  <a:txBody>
                    <a:bodyPr/>
                    <a:lstStyle/>
                    <a:p>
                      <a:pPr>
                        <a:lnSpc>
                          <a:spcPct val="115000"/>
                        </a:lnSpc>
                        <a:spcAft>
                          <a:spcPts val="1000"/>
                        </a:spcAft>
                      </a:pPr>
                      <a:r>
                        <a:rPr lang="en-US" sz="1200" b="1">
                          <a:latin typeface="Calibri"/>
                          <a:ea typeface="Calibri"/>
                          <a:cs typeface="Times New Roman"/>
                        </a:rPr>
                        <a:t>Proverljivost </a:t>
                      </a:r>
                      <a:endParaRPr lang="en-US" sz="900">
                        <a:latin typeface="Calibri"/>
                        <a:ea typeface="Calibri"/>
                        <a:cs typeface="Times New Roman"/>
                      </a:endParaRPr>
                    </a:p>
                  </a:txBody>
                  <a:tcPr marL="58637" marR="58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92CDDC">
                            <a:shade val="30000"/>
                            <a:satMod val="115000"/>
                          </a:srgbClr>
                        </a:gs>
                        <a:gs pos="50000">
                          <a:srgbClr val="92CDDC">
                            <a:shade val="67500"/>
                            <a:satMod val="115000"/>
                          </a:srgbClr>
                        </a:gs>
                        <a:gs pos="100000">
                          <a:srgbClr val="92CDDC">
                            <a:shade val="100000"/>
                            <a:satMod val="115000"/>
                          </a:srgbClr>
                        </a:gs>
                      </a:gsLst>
                      <a:lin ang="16200000" scaled="1"/>
                      <a:tileRect/>
                    </a:gradFill>
                  </a:tcPr>
                </a:tc>
                <a:tc>
                  <a:txBody>
                    <a:bodyPr/>
                    <a:lstStyle/>
                    <a:p>
                      <a:pPr>
                        <a:lnSpc>
                          <a:spcPct val="115000"/>
                        </a:lnSpc>
                        <a:spcAft>
                          <a:spcPts val="1000"/>
                        </a:spcAft>
                      </a:pPr>
                      <a:r>
                        <a:rPr lang="en-US" sz="1200">
                          <a:latin typeface="Calibri"/>
                          <a:ea typeface="Calibri"/>
                          <a:cs typeface="Times New Roman"/>
                        </a:rPr>
                        <a:t>Podaci koji se koriste za izračunavanje KPI-eva treba da budu proverljivi kako u pogledu njihove tačnosti tako i u pogledu njihove namene </a:t>
                      </a:r>
                      <a:endParaRPr lang="en-US" sz="1100">
                        <a:latin typeface="Calibri"/>
                        <a:ea typeface="Calibri"/>
                        <a:cs typeface="Times New Roman"/>
                      </a:endParaRPr>
                    </a:p>
                  </a:txBody>
                  <a:tcPr marL="58637" marR="58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92CDDC">
                            <a:shade val="30000"/>
                            <a:satMod val="115000"/>
                          </a:srgbClr>
                        </a:gs>
                        <a:gs pos="50000">
                          <a:srgbClr val="92CDDC">
                            <a:shade val="67500"/>
                            <a:satMod val="115000"/>
                          </a:srgbClr>
                        </a:gs>
                        <a:gs pos="100000">
                          <a:srgbClr val="92CDDC">
                            <a:shade val="100000"/>
                            <a:satMod val="115000"/>
                          </a:srgbClr>
                        </a:gs>
                      </a:gsLst>
                      <a:lin ang="16200000" scaled="1"/>
                      <a:tileRect/>
                    </a:gradFill>
                  </a:tcPr>
                </a:tc>
              </a:tr>
              <a:tr h="449552">
                <a:tc>
                  <a:txBody>
                    <a:bodyPr/>
                    <a:lstStyle/>
                    <a:p>
                      <a:pPr>
                        <a:lnSpc>
                          <a:spcPct val="115000"/>
                        </a:lnSpc>
                        <a:spcAft>
                          <a:spcPts val="1000"/>
                        </a:spcAft>
                      </a:pPr>
                      <a:r>
                        <a:rPr lang="en-US" sz="1200" b="1">
                          <a:latin typeface="Calibri"/>
                          <a:ea typeface="Calibri"/>
                          <a:cs typeface="Times New Roman"/>
                        </a:rPr>
                        <a:t>Mogućnost kvantifikacije </a:t>
                      </a:r>
                      <a:endParaRPr lang="en-US" sz="900">
                        <a:latin typeface="Calibri"/>
                        <a:ea typeface="Calibri"/>
                        <a:cs typeface="Times New Roman"/>
                      </a:endParaRPr>
                    </a:p>
                  </a:txBody>
                  <a:tcPr marL="58637" marR="58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92CDDC">
                            <a:shade val="30000"/>
                            <a:satMod val="115000"/>
                          </a:srgbClr>
                        </a:gs>
                        <a:gs pos="50000">
                          <a:srgbClr val="92CDDC">
                            <a:shade val="67500"/>
                            <a:satMod val="115000"/>
                          </a:srgbClr>
                        </a:gs>
                        <a:gs pos="100000">
                          <a:srgbClr val="92CDDC">
                            <a:shade val="100000"/>
                            <a:satMod val="115000"/>
                          </a:srgbClr>
                        </a:gs>
                      </a:gsLst>
                      <a:lin ang="16200000" scaled="1"/>
                      <a:tileRect/>
                    </a:gradFill>
                  </a:tcPr>
                </a:tc>
                <a:tc>
                  <a:txBody>
                    <a:bodyPr/>
                    <a:lstStyle/>
                    <a:p>
                      <a:pPr>
                        <a:lnSpc>
                          <a:spcPct val="115000"/>
                        </a:lnSpc>
                        <a:spcAft>
                          <a:spcPts val="1000"/>
                        </a:spcAft>
                      </a:pPr>
                      <a:r>
                        <a:rPr lang="en-US" sz="1200">
                          <a:latin typeface="Calibri"/>
                          <a:ea typeface="Calibri"/>
                          <a:cs typeface="Times New Roman"/>
                        </a:rPr>
                        <a:t>Idealne mere treba da budu kvantifikovane tako da se mogu rezimirati i objektivno posmatrati </a:t>
                      </a:r>
                      <a:endParaRPr lang="en-US" sz="1100">
                        <a:latin typeface="Calibri"/>
                        <a:ea typeface="Calibri"/>
                        <a:cs typeface="Times New Roman"/>
                      </a:endParaRPr>
                    </a:p>
                  </a:txBody>
                  <a:tcPr marL="58637" marR="58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92CDDC">
                            <a:shade val="30000"/>
                            <a:satMod val="115000"/>
                          </a:srgbClr>
                        </a:gs>
                        <a:gs pos="50000">
                          <a:srgbClr val="92CDDC">
                            <a:shade val="67500"/>
                            <a:satMod val="115000"/>
                          </a:srgbClr>
                        </a:gs>
                        <a:gs pos="100000">
                          <a:srgbClr val="92CDDC">
                            <a:shade val="100000"/>
                            <a:satMod val="115000"/>
                          </a:srgbClr>
                        </a:gs>
                      </a:gsLst>
                      <a:lin ang="16200000" scaled="1"/>
                      <a:tileRect/>
                    </a:gradFill>
                  </a:tcPr>
                </a:tc>
              </a:tr>
              <a:tr h="674329">
                <a:tc>
                  <a:txBody>
                    <a:bodyPr/>
                    <a:lstStyle/>
                    <a:p>
                      <a:pPr>
                        <a:lnSpc>
                          <a:spcPct val="115000"/>
                        </a:lnSpc>
                        <a:spcAft>
                          <a:spcPts val="1000"/>
                        </a:spcAft>
                      </a:pPr>
                      <a:r>
                        <a:rPr lang="en-US" sz="1200" b="1">
                          <a:latin typeface="Calibri"/>
                          <a:ea typeface="Calibri"/>
                          <a:cs typeface="Times New Roman"/>
                        </a:rPr>
                        <a:t>Pravovremenost </a:t>
                      </a:r>
                      <a:endParaRPr lang="en-US" sz="900">
                        <a:latin typeface="Calibri"/>
                        <a:ea typeface="Calibri"/>
                        <a:cs typeface="Times New Roman"/>
                      </a:endParaRPr>
                    </a:p>
                  </a:txBody>
                  <a:tcPr marL="58637" marR="58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92CDDC">
                            <a:shade val="30000"/>
                            <a:satMod val="115000"/>
                          </a:srgbClr>
                        </a:gs>
                        <a:gs pos="50000">
                          <a:srgbClr val="92CDDC">
                            <a:shade val="67500"/>
                            <a:satMod val="115000"/>
                          </a:srgbClr>
                        </a:gs>
                        <a:gs pos="100000">
                          <a:srgbClr val="92CDDC">
                            <a:shade val="100000"/>
                            <a:satMod val="115000"/>
                          </a:srgbClr>
                        </a:gs>
                      </a:gsLst>
                      <a:lin ang="16200000" scaled="1"/>
                      <a:tileRect/>
                    </a:gradFill>
                  </a:tcPr>
                </a:tc>
                <a:tc>
                  <a:txBody>
                    <a:bodyPr/>
                    <a:lstStyle/>
                    <a:p>
                      <a:pPr>
                        <a:lnSpc>
                          <a:spcPct val="115000"/>
                        </a:lnSpc>
                        <a:spcAft>
                          <a:spcPts val="1000"/>
                        </a:spcAft>
                      </a:pPr>
                      <a:r>
                        <a:rPr lang="en-US" sz="1200">
                          <a:latin typeface="Calibri"/>
                          <a:ea typeface="Calibri"/>
                          <a:cs typeface="Times New Roman"/>
                        </a:rPr>
                        <a:t>Da bi KPI-evi bili efektivni, oni se moraju pripremati i prikazivati u odgovarajućem vremenskom intervalu</a:t>
                      </a:r>
                      <a:endParaRPr lang="en-US" sz="1100">
                        <a:latin typeface="Calibri"/>
                        <a:ea typeface="Calibri"/>
                        <a:cs typeface="Times New Roman"/>
                      </a:endParaRPr>
                    </a:p>
                  </a:txBody>
                  <a:tcPr marL="58637" marR="58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92CDDC">
                            <a:shade val="30000"/>
                            <a:satMod val="115000"/>
                          </a:srgbClr>
                        </a:gs>
                        <a:gs pos="50000">
                          <a:srgbClr val="92CDDC">
                            <a:shade val="67500"/>
                            <a:satMod val="115000"/>
                          </a:srgbClr>
                        </a:gs>
                        <a:gs pos="100000">
                          <a:srgbClr val="92CDDC">
                            <a:shade val="100000"/>
                            <a:satMod val="115000"/>
                          </a:srgbClr>
                        </a:gs>
                      </a:gsLst>
                      <a:lin ang="16200000" scaled="1"/>
                      <a:tileRect/>
                    </a:gradFill>
                  </a:tcPr>
                </a:tc>
              </a:tr>
              <a:tr h="899106">
                <a:tc>
                  <a:txBody>
                    <a:bodyPr/>
                    <a:lstStyle/>
                    <a:p>
                      <a:pPr>
                        <a:lnSpc>
                          <a:spcPct val="115000"/>
                        </a:lnSpc>
                        <a:spcAft>
                          <a:spcPts val="1000"/>
                        </a:spcAft>
                      </a:pPr>
                      <a:r>
                        <a:rPr lang="en-US" sz="1200" b="1">
                          <a:latin typeface="Calibri"/>
                          <a:ea typeface="Calibri"/>
                          <a:cs typeface="Times New Roman"/>
                        </a:rPr>
                        <a:t>Pristupačnost </a:t>
                      </a:r>
                      <a:endParaRPr lang="en-US" sz="900">
                        <a:latin typeface="Calibri"/>
                        <a:ea typeface="Calibri"/>
                        <a:cs typeface="Times New Roman"/>
                      </a:endParaRPr>
                    </a:p>
                  </a:txBody>
                  <a:tcPr marL="58637" marR="58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92CDDC">
                            <a:shade val="30000"/>
                            <a:satMod val="115000"/>
                          </a:srgbClr>
                        </a:gs>
                        <a:gs pos="50000">
                          <a:srgbClr val="92CDDC">
                            <a:shade val="67500"/>
                            <a:satMod val="115000"/>
                          </a:srgbClr>
                        </a:gs>
                        <a:gs pos="100000">
                          <a:srgbClr val="92CDDC">
                            <a:shade val="100000"/>
                            <a:satMod val="115000"/>
                          </a:srgbClr>
                        </a:gs>
                      </a:gsLst>
                      <a:lin ang="16200000" scaled="1"/>
                      <a:tileRect/>
                    </a:gradFill>
                  </a:tcPr>
                </a:tc>
                <a:tc>
                  <a:txBody>
                    <a:bodyPr/>
                    <a:lstStyle/>
                    <a:p>
                      <a:pPr>
                        <a:lnSpc>
                          <a:spcPct val="115000"/>
                        </a:lnSpc>
                        <a:spcAft>
                          <a:spcPts val="1000"/>
                        </a:spcAft>
                      </a:pPr>
                      <a:r>
                        <a:rPr lang="en-US" sz="1200">
                          <a:latin typeface="Calibri"/>
                          <a:ea typeface="Calibri"/>
                          <a:cs typeface="Times New Roman"/>
                        </a:rPr>
                        <a:t>Ne postoji nikakva korist od KPI-eva koji izgleda da zadovoljavaju sve ključne kriterijume, ali se zbog poteškoća u pristupu podacima iz određenih baza podataka, ne mogu pouzdano odrediti </a:t>
                      </a:r>
                      <a:endParaRPr lang="en-US" sz="1100">
                        <a:latin typeface="Calibri"/>
                        <a:ea typeface="Calibri"/>
                        <a:cs typeface="Times New Roman"/>
                      </a:endParaRPr>
                    </a:p>
                  </a:txBody>
                  <a:tcPr marL="58637" marR="58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92CDDC">
                            <a:shade val="30000"/>
                            <a:satMod val="115000"/>
                          </a:srgbClr>
                        </a:gs>
                        <a:gs pos="50000">
                          <a:srgbClr val="92CDDC">
                            <a:shade val="67500"/>
                            <a:satMod val="115000"/>
                          </a:srgbClr>
                        </a:gs>
                        <a:gs pos="100000">
                          <a:srgbClr val="92CDDC">
                            <a:shade val="100000"/>
                            <a:satMod val="115000"/>
                          </a:srgbClr>
                        </a:gs>
                      </a:gsLst>
                      <a:lin ang="16200000" scaled="1"/>
                      <a:tileRect/>
                    </a:gradFill>
                  </a:tcPr>
                </a:tc>
              </a:tr>
              <a:tr h="674329">
                <a:tc>
                  <a:txBody>
                    <a:bodyPr/>
                    <a:lstStyle/>
                    <a:p>
                      <a:pPr>
                        <a:lnSpc>
                          <a:spcPct val="115000"/>
                        </a:lnSpc>
                        <a:spcAft>
                          <a:spcPts val="1000"/>
                        </a:spcAft>
                      </a:pPr>
                      <a:r>
                        <a:rPr lang="en-US" sz="1200" b="1">
                          <a:latin typeface="Calibri"/>
                          <a:ea typeface="Calibri"/>
                          <a:cs typeface="Times New Roman"/>
                        </a:rPr>
                        <a:t>Ekonomski prihvatljivi za prikupljanje</a:t>
                      </a:r>
                      <a:endParaRPr lang="en-US" sz="900">
                        <a:latin typeface="Calibri"/>
                        <a:ea typeface="Calibri"/>
                        <a:cs typeface="Times New Roman"/>
                      </a:endParaRPr>
                    </a:p>
                  </a:txBody>
                  <a:tcPr marL="58637" marR="58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92CDDC">
                            <a:shade val="30000"/>
                            <a:satMod val="115000"/>
                          </a:srgbClr>
                        </a:gs>
                        <a:gs pos="50000">
                          <a:srgbClr val="92CDDC">
                            <a:shade val="67500"/>
                            <a:satMod val="115000"/>
                          </a:srgbClr>
                        </a:gs>
                        <a:gs pos="100000">
                          <a:srgbClr val="92CDDC">
                            <a:shade val="100000"/>
                            <a:satMod val="115000"/>
                          </a:srgbClr>
                        </a:gs>
                      </a:gsLst>
                      <a:lin ang="16200000" scaled="1"/>
                      <a:tileRect/>
                    </a:gradFill>
                  </a:tcPr>
                </a:tc>
                <a:tc>
                  <a:txBody>
                    <a:bodyPr/>
                    <a:lstStyle/>
                    <a:p>
                      <a:pPr>
                        <a:lnSpc>
                          <a:spcPct val="115000"/>
                        </a:lnSpc>
                        <a:spcAft>
                          <a:spcPts val="1000"/>
                        </a:spcAft>
                      </a:pPr>
                      <a:r>
                        <a:rPr lang="en-US" sz="1200">
                          <a:latin typeface="Calibri"/>
                          <a:ea typeface="Calibri"/>
                          <a:cs typeface="Times New Roman"/>
                        </a:rPr>
                        <a:t>Iako je cilj napraviti idealan set KPI-eva, ovo se ne može uraditi besplatno, te je potrebno izvagati koji KPI-evi donose najviše</a:t>
                      </a:r>
                      <a:endParaRPr lang="en-US" sz="1100">
                        <a:latin typeface="Calibri"/>
                        <a:ea typeface="Calibri"/>
                        <a:cs typeface="Times New Roman"/>
                      </a:endParaRPr>
                    </a:p>
                  </a:txBody>
                  <a:tcPr marL="58637" marR="58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92CDDC">
                            <a:shade val="30000"/>
                            <a:satMod val="115000"/>
                          </a:srgbClr>
                        </a:gs>
                        <a:gs pos="50000">
                          <a:srgbClr val="92CDDC">
                            <a:shade val="67500"/>
                            <a:satMod val="115000"/>
                          </a:srgbClr>
                        </a:gs>
                        <a:gs pos="100000">
                          <a:srgbClr val="92CDDC">
                            <a:shade val="100000"/>
                            <a:satMod val="115000"/>
                          </a:srgbClr>
                        </a:gs>
                      </a:gsLst>
                      <a:lin ang="16200000" scaled="1"/>
                      <a:tileRect/>
                    </a:gra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mtClean="0"/>
              <a:t>Npr. ukoliko je cilj: smanjiti broj dana neohodnih da se gotovi delovi prodaju</a:t>
            </a:r>
          </a:p>
          <a:p>
            <a:pPr>
              <a:buNone/>
            </a:pPr>
            <a:r>
              <a:rPr lang="en-US" smtClean="0"/>
              <a:t>   Ovde imamo tri stvari koje možemo da merimo – broj dana, broj gotovih delova i prodaju. Ovo su merljive veličine i biće uključene u krajnjem KPI-u.</a:t>
            </a:r>
          </a:p>
          <a:p>
            <a:endParaRPr lang="en-US" smtClean="0"/>
          </a:p>
          <a:p>
            <a:r>
              <a:rPr lang="en-US" smtClean="0"/>
              <a:t>Uvodimo pojmove </a:t>
            </a:r>
            <a:r>
              <a:rPr lang="en-US" b="1" smtClean="0"/>
              <a:t>vodećih </a:t>
            </a:r>
            <a:r>
              <a:rPr lang="en-US" smtClean="0"/>
              <a:t>(leading) i </a:t>
            </a:r>
            <a:r>
              <a:rPr lang="en-US" b="1" smtClean="0"/>
              <a:t>posledičnih</a:t>
            </a:r>
            <a:r>
              <a:rPr lang="en-US" smtClean="0"/>
              <a:t> (lagging) indikatora.</a:t>
            </a:r>
          </a:p>
          <a:p>
            <a:pPr>
              <a:buNone/>
            </a:pPr>
            <a:r>
              <a:rPr lang="en-US" smtClean="0"/>
              <a:t/>
            </a:r>
            <a:br>
              <a:rPr lang="en-US" smtClean="0"/>
            </a:b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8229600" cy="4525963"/>
          </a:xfrm>
        </p:spPr>
        <p:txBody>
          <a:bodyPr>
            <a:normAutofit fontScale="92500"/>
          </a:bodyPr>
          <a:lstStyle/>
          <a:p>
            <a:pPr>
              <a:buNone/>
            </a:pPr>
            <a:r>
              <a:rPr lang="en-US" b="1" smtClean="0"/>
              <a:t>Vodeći indikatori </a:t>
            </a:r>
            <a:r>
              <a:rPr lang="en-US" smtClean="0"/>
              <a:t>su merila nosioca (faktora) performansi, kao što su merila vremena, troškova, inovativnosti, fleksibilnosti i sl.</a:t>
            </a:r>
          </a:p>
          <a:p>
            <a:pPr>
              <a:buNone/>
            </a:pPr>
            <a:r>
              <a:rPr lang="en-US" smtClean="0"/>
              <a:t> </a:t>
            </a:r>
          </a:p>
          <a:p>
            <a:pPr>
              <a:buNone/>
            </a:pPr>
            <a:r>
              <a:rPr lang="en-US" b="1" smtClean="0"/>
              <a:t>Posledični indikatori </a:t>
            </a:r>
            <a:r>
              <a:rPr lang="en-US" smtClean="0"/>
              <a:t>su mere rezultata (dobiti, prihoda, tržišnog učešća, ekonomske dodte vrednosti i dr.) i merila efikasnosti (rentabilnosti, produktivnosti rada, ekonomičnosti, marže dobiti, stope razvoja i sl.)</a:t>
            </a:r>
          </a:p>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a:bodyPr>
          <a:lstStyle/>
          <a:p>
            <a:pPr>
              <a:buNone/>
            </a:pPr>
            <a:r>
              <a:rPr lang="en-US" smtClean="0"/>
              <a:t>Kako bi smo bili sigurni u to da merimo prave stvari mozemo poceti sa odgovorima na sledeća pitanja:</a:t>
            </a:r>
          </a:p>
          <a:p>
            <a:r>
              <a:rPr lang="en-US" smtClean="0"/>
              <a:t>Koliko izabrani KPI odgovara poslovnom cilju?</a:t>
            </a:r>
          </a:p>
          <a:p>
            <a:r>
              <a:rPr lang="en-US" smtClean="0"/>
              <a:t>Koja je relativna vrednost KPI-ja?</a:t>
            </a:r>
          </a:p>
          <a:p>
            <a:r>
              <a:rPr lang="en-US" smtClean="0"/>
              <a:t>Kolika je dostupnost podataka koja se meri?</a:t>
            </a:r>
            <a:endParaRPr lang="sr-Latn-RS" smtClean="0"/>
          </a:p>
          <a:p>
            <a:endParaRPr lang="sr-Latn-RS" smtClean="0"/>
          </a:p>
          <a:p>
            <a:pPr>
              <a:buNone/>
            </a:pPr>
            <a:r>
              <a:rPr lang="en-US" smtClean="0"/>
              <a:t>Za svaki KPI je potrebno postaviti navedena pitanja i odgovre rangirati prema tri nivao važnosti,</a:t>
            </a:r>
            <a:r>
              <a:rPr lang="sr-Latn-RS" smtClean="0"/>
              <a:t> </a:t>
            </a:r>
            <a:r>
              <a:rPr lang="en-US" smtClean="0"/>
              <a:t>odnosno kvaliteta – visok, umeren, nizak.</a:t>
            </a:r>
          </a:p>
          <a:p>
            <a:endParaRPr lang="en-US" smtClean="0"/>
          </a:p>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Definisanje praga značajnosti</a:t>
            </a:r>
            <a:endParaRPr lang="en-US"/>
          </a:p>
        </p:txBody>
      </p:sp>
      <p:sp>
        <p:nvSpPr>
          <p:cNvPr id="3" name="Content Placeholder 2"/>
          <p:cNvSpPr>
            <a:spLocks noGrp="1"/>
          </p:cNvSpPr>
          <p:nvPr>
            <p:ph idx="1"/>
          </p:nvPr>
        </p:nvSpPr>
        <p:spPr/>
        <p:txBody>
          <a:bodyPr>
            <a:normAutofit fontScale="77500" lnSpcReduction="20000"/>
          </a:bodyPr>
          <a:lstStyle/>
          <a:p>
            <a:r>
              <a:rPr lang="en-US" smtClean="0"/>
              <a:t>Na početku uvođenja novog KPI-ja možda ne postoji informacija nominalne vrednosti tako da izmerene vrednosti mogu biti nestabilne i nepouzdane. Kada prođe određen period i kada se prikupi dovoljno podataka dolazi do stabilnijeg procesa i samim tim stabilnijih vrednosti. Uspostavlja se odredjen opseg koji ovuhvata vrednosti optimalnog nivoa, ali takođe dolazi do definisanja gornje i donje granice. Tako da i u slučaju kada nema unapred zate vrednosti u odnosu na koju bi se poredila uspešnost procesa, sistem sam stvara referentne opsege. </a:t>
            </a:r>
          </a:p>
          <a:p>
            <a:endParaRPr lang="en-US" smtClean="0"/>
          </a:p>
          <a:p>
            <a:r>
              <a:rPr lang="en-US" smtClean="0"/>
              <a:t>Ove granice predstavljaju vrednosti koje služe da upozore na promene u procesu. Najbolje je ovaj princip prkazati na primeru finansijkih mera.</a:t>
            </a:r>
          </a:p>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848600" cy="6324600"/>
          </a:xfrm>
        </p:spPr>
        <p:txBody>
          <a:bodyPr>
            <a:normAutofit fontScale="40000" lnSpcReduction="20000"/>
          </a:bodyPr>
          <a:lstStyle/>
          <a:p>
            <a:pPr>
              <a:buNone/>
            </a:pPr>
            <a:r>
              <a:rPr lang="en-US" smtClean="0"/>
              <a:t>Najčešće se koristi metod tri boje, crvene, žute i zelene koje predstavljaju pragove tolerancije.</a:t>
            </a:r>
          </a:p>
          <a:p>
            <a:pPr>
              <a:buNone/>
            </a:pPr>
            <a:r>
              <a:rPr lang="en-US" smtClean="0"/>
              <a:t> </a:t>
            </a:r>
          </a:p>
          <a:p>
            <a:pPr>
              <a:buNone/>
            </a:pPr>
            <a:endParaRPr lang="en-US" smtClean="0"/>
          </a:p>
          <a:p>
            <a:pPr>
              <a:buNone/>
            </a:pPr>
            <a:r>
              <a:rPr lang="en-US" smtClean="0"/>
              <a:t> </a:t>
            </a:r>
          </a:p>
          <a:p>
            <a:pPr>
              <a:buNone/>
            </a:pPr>
            <a:endParaRPr lang="en-US" smtClean="0"/>
          </a:p>
          <a:p>
            <a:pPr>
              <a:buNone/>
            </a:pPr>
            <a:endParaRPr lang="en-US" smtClean="0"/>
          </a:p>
          <a:p>
            <a:pPr>
              <a:buNone/>
            </a:pPr>
            <a:endParaRPr lang="en-US" smtClean="0"/>
          </a:p>
          <a:p>
            <a:pPr>
              <a:buNone/>
            </a:pPr>
            <a:endParaRPr lang="en-US" smtClean="0"/>
          </a:p>
          <a:p>
            <a:pPr algn="ctr">
              <a:buNone/>
            </a:pPr>
            <a:r>
              <a:rPr lang="en-US" smtClean="0"/>
              <a:t>Slika 1.:Crveno – Žuto – Zeleni model</a:t>
            </a:r>
          </a:p>
          <a:p>
            <a:pPr>
              <a:buNone/>
            </a:pPr>
            <a:r>
              <a:rPr lang="en-US" smtClean="0"/>
              <a:t>  </a:t>
            </a:r>
          </a:p>
          <a:p>
            <a:pPr>
              <a:buNone/>
            </a:pPr>
            <a:r>
              <a:rPr lang="en-US" smtClean="0"/>
              <a:t>Nekada je potrebno imati više od tri opega pa se tada može koristiti sledeci model:</a:t>
            </a:r>
          </a:p>
          <a:p>
            <a:pPr>
              <a:buNone/>
            </a:pPr>
            <a:r>
              <a:rPr lang="en-US" smtClean="0"/>
              <a:t> </a:t>
            </a:r>
          </a:p>
          <a:p>
            <a:pPr>
              <a:buNone/>
            </a:pPr>
            <a:endParaRPr lang="en-US" smtClean="0"/>
          </a:p>
          <a:p>
            <a:pPr>
              <a:buNone/>
            </a:pPr>
            <a:endParaRPr lang="en-US" smtClean="0"/>
          </a:p>
          <a:p>
            <a:pPr>
              <a:buNone/>
            </a:pPr>
            <a:endParaRPr lang="en-US" smtClean="0"/>
          </a:p>
          <a:p>
            <a:pPr>
              <a:buNone/>
            </a:pPr>
            <a:endParaRPr lang="en-US" smtClean="0"/>
          </a:p>
          <a:p>
            <a:pPr>
              <a:buNone/>
            </a:pPr>
            <a:endParaRPr lang="en-US" smtClean="0"/>
          </a:p>
          <a:p>
            <a:pPr>
              <a:buNone/>
            </a:pPr>
            <a:r>
              <a:rPr lang="en-US" smtClean="0"/>
              <a:t> </a:t>
            </a:r>
          </a:p>
          <a:p>
            <a:pPr algn="ctr">
              <a:buNone/>
            </a:pPr>
            <a:r>
              <a:rPr lang="en-US" smtClean="0"/>
              <a:t>Slikac 2. Crveni – Žuto – Zeleno –  Plavi model</a:t>
            </a:r>
          </a:p>
          <a:p>
            <a:pPr>
              <a:buNone/>
            </a:pPr>
            <a:endParaRPr lang="en-US" smtClean="0"/>
          </a:p>
          <a:p>
            <a:pPr>
              <a:buNone/>
            </a:pPr>
            <a:r>
              <a:rPr lang="en-US" smtClean="0"/>
              <a:t>Nekada je neprihvatljivo da KPI bude bilo iznad ili ispod određene vrednosti. Tada se koristi crveno– zeleno - crveni model:</a:t>
            </a:r>
          </a:p>
          <a:p>
            <a:pPr>
              <a:buNone/>
            </a:pPr>
            <a:r>
              <a:rPr lang="en-US" smtClean="0"/>
              <a:t> </a:t>
            </a:r>
          </a:p>
          <a:p>
            <a:pPr>
              <a:buNone/>
            </a:pPr>
            <a:endParaRPr lang="en-US" smtClean="0"/>
          </a:p>
          <a:p>
            <a:pPr>
              <a:buNone/>
            </a:pPr>
            <a:endParaRPr lang="en-US" smtClean="0"/>
          </a:p>
          <a:p>
            <a:pPr>
              <a:buNone/>
            </a:pPr>
            <a:endParaRPr lang="en-US" smtClean="0"/>
          </a:p>
          <a:p>
            <a:pPr>
              <a:buNone/>
            </a:pPr>
            <a:endParaRPr lang="en-US" smtClean="0"/>
          </a:p>
          <a:p>
            <a:pPr>
              <a:buNone/>
            </a:pPr>
            <a:r>
              <a:rPr lang="en-US" smtClean="0"/>
              <a:t> </a:t>
            </a:r>
          </a:p>
          <a:p>
            <a:pPr>
              <a:buNone/>
            </a:pPr>
            <a:endParaRPr lang="en-US" smtClean="0"/>
          </a:p>
          <a:p>
            <a:pPr>
              <a:buNone/>
            </a:pPr>
            <a:endParaRPr lang="en-US" smtClean="0"/>
          </a:p>
          <a:p>
            <a:pPr algn="ctr">
              <a:buNone/>
            </a:pPr>
            <a:r>
              <a:rPr lang="en-US" smtClean="0"/>
              <a:t>Slika 3. Crveno – Zeleno – Crveni model</a:t>
            </a:r>
          </a:p>
        </p:txBody>
      </p:sp>
      <p:pic>
        <p:nvPicPr>
          <p:cNvPr id="16386" name="Picture 2"/>
          <p:cNvPicPr>
            <a:picLocks noChangeAspect="1" noChangeArrowheads="1"/>
          </p:cNvPicPr>
          <p:nvPr/>
        </p:nvPicPr>
        <p:blipFill>
          <a:blip r:embed="rId2"/>
          <a:srcRect/>
          <a:stretch>
            <a:fillRect/>
          </a:stretch>
        </p:blipFill>
        <p:spPr bwMode="auto">
          <a:xfrm>
            <a:off x="1905000" y="609600"/>
            <a:ext cx="4445000" cy="1257300"/>
          </a:xfrm>
          <a:prstGeom prst="rect">
            <a:avLst/>
          </a:prstGeom>
          <a:noFill/>
          <a:ln w="9525">
            <a:noFill/>
            <a:miter lim="800000"/>
            <a:headEnd/>
            <a:tailEnd/>
          </a:ln>
        </p:spPr>
      </p:pic>
      <p:pic>
        <p:nvPicPr>
          <p:cNvPr id="16387" name="Picture 3"/>
          <p:cNvPicPr>
            <a:picLocks noChangeAspect="1" noChangeArrowheads="1"/>
          </p:cNvPicPr>
          <p:nvPr/>
        </p:nvPicPr>
        <p:blipFill>
          <a:blip r:embed="rId3"/>
          <a:srcRect/>
          <a:stretch>
            <a:fillRect/>
          </a:stretch>
        </p:blipFill>
        <p:spPr bwMode="auto">
          <a:xfrm>
            <a:off x="1905000" y="4876800"/>
            <a:ext cx="4394200" cy="1219200"/>
          </a:xfrm>
          <a:prstGeom prst="rect">
            <a:avLst/>
          </a:prstGeom>
          <a:noFill/>
          <a:ln w="9525">
            <a:noFill/>
            <a:miter lim="800000"/>
            <a:headEnd/>
            <a:tailEnd/>
          </a:ln>
        </p:spPr>
      </p:pic>
      <p:pic>
        <p:nvPicPr>
          <p:cNvPr id="16388" name="Picture 4"/>
          <p:cNvPicPr>
            <a:picLocks noChangeAspect="1" noChangeArrowheads="1"/>
          </p:cNvPicPr>
          <p:nvPr/>
        </p:nvPicPr>
        <p:blipFill>
          <a:blip r:embed="rId4"/>
          <a:srcRect/>
          <a:stretch>
            <a:fillRect/>
          </a:stretch>
        </p:blipFill>
        <p:spPr bwMode="auto">
          <a:xfrm>
            <a:off x="1905000" y="2590800"/>
            <a:ext cx="4356100" cy="1270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Hijerarhijsko strukturiranje procesa</a:t>
            </a:r>
            <a:endParaRPr lang="en-US"/>
          </a:p>
        </p:txBody>
      </p:sp>
      <p:pic>
        <p:nvPicPr>
          <p:cNvPr id="17410" name="Picture 2"/>
          <p:cNvPicPr>
            <a:picLocks noChangeAspect="1" noChangeArrowheads="1"/>
          </p:cNvPicPr>
          <p:nvPr/>
        </p:nvPicPr>
        <p:blipFill>
          <a:blip r:embed="rId2"/>
          <a:srcRect/>
          <a:stretch>
            <a:fillRect/>
          </a:stretch>
        </p:blipFill>
        <p:spPr bwMode="auto">
          <a:xfrm>
            <a:off x="1143000" y="1447800"/>
            <a:ext cx="6684709" cy="503872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8305800" cy="7032161"/>
          </a:xfrm>
          <a:prstGeom prst="rect">
            <a:avLst/>
          </a:prstGeom>
          <a:noFill/>
          <a:ln w="9525">
            <a:noFill/>
            <a:miter lim="800000"/>
            <a:headEnd/>
            <a:tailEnd/>
          </a:ln>
          <a:effectLst/>
        </p:spPr>
        <p:txBody>
          <a:bodyPr vert="horz" wrap="square" lIns="736368" tIns="812544" rIns="736368" bIns="86332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sng" strike="noStrike" cap="none" normalizeH="0" baseline="0" smtClean="0">
                <a:ln>
                  <a:noFill/>
                </a:ln>
                <a:solidFill>
                  <a:schemeClr val="bg1"/>
                </a:solidFill>
                <a:effectLst/>
                <a:ea typeface="Times New Roman" pitchFamily="18" charset="0"/>
                <a:cs typeface="Times New Roman" pitchFamily="18" charset="0"/>
              </a:rPr>
              <a:t>Postoje četiri tipa mera performans</a:t>
            </a:r>
            <a:r>
              <a:rPr kumimoji="0" lang="en-US" sz="2800" b="0" i="0" u="none" strike="noStrike" cap="none" normalizeH="0" baseline="0" smtClean="0">
                <a:ln>
                  <a:noFill/>
                </a:ln>
                <a:solidFill>
                  <a:schemeClr val="bg1"/>
                </a:solidFill>
                <a:effectLst/>
                <a:ea typeface="Times New Roman" pitchFamily="18" charset="0"/>
                <a:cs typeface="Times New Roman" pitchFamily="18" charset="0"/>
              </a:rPr>
              <a:t>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bg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bg1"/>
                </a:solidFill>
                <a:effectLst/>
                <a:ea typeface="Times New Roman" pitchFamily="18" charset="0"/>
                <a:cs typeface="Times New Roman" pitchFamily="18" charset="0"/>
              </a:rPr>
              <a:t>● </a:t>
            </a:r>
            <a:r>
              <a:rPr kumimoji="0" lang="en-US" sz="2800" b="0" i="0" u="none" strike="noStrike" cap="none" normalizeH="0" baseline="0" smtClean="0">
                <a:ln>
                  <a:noFill/>
                </a:ln>
                <a:solidFill>
                  <a:srgbClr val="FF0000"/>
                </a:solidFill>
                <a:effectLst/>
                <a:ea typeface="Times New Roman" pitchFamily="18" charset="0"/>
                <a:cs typeface="Times New Roman" pitchFamily="18" charset="0"/>
              </a:rPr>
              <a:t>Ključni indikatori rezultata </a:t>
            </a:r>
            <a:r>
              <a:rPr kumimoji="0" lang="en-US" sz="2800" b="0" i="0" u="none" strike="noStrike" cap="none" normalizeH="0" baseline="0" smtClean="0">
                <a:ln>
                  <a:noFill/>
                </a:ln>
                <a:solidFill>
                  <a:schemeClr val="bg1"/>
                </a:solidFill>
                <a:effectLst/>
                <a:ea typeface="Times New Roman" pitchFamily="18" charset="0"/>
                <a:cs typeface="Times New Roman" pitchFamily="18" charset="0"/>
              </a:rPr>
              <a:t>– </a:t>
            </a:r>
            <a:r>
              <a:rPr kumimoji="0" lang="sr-Latn-RS" sz="2800" b="0" i="0" u="none" strike="noStrike" cap="none" normalizeH="0" baseline="0" smtClean="0">
                <a:ln>
                  <a:noFill/>
                </a:ln>
                <a:solidFill>
                  <a:srgbClr val="FF0000"/>
                </a:solidFill>
                <a:effectLst/>
                <a:ea typeface="Times New Roman" pitchFamily="18" charset="0"/>
                <a:cs typeface="Times New Roman" pitchFamily="18" charset="0"/>
              </a:rPr>
              <a:t>KIR, </a:t>
            </a:r>
            <a:r>
              <a:rPr kumimoji="0" lang="en-US" sz="2800" b="0" i="0" u="none" strike="noStrike" cap="none" normalizeH="0" baseline="0" smtClean="0">
                <a:ln>
                  <a:noFill/>
                </a:ln>
                <a:solidFill>
                  <a:schemeClr val="bg1"/>
                </a:solidFill>
                <a:effectLst/>
                <a:ea typeface="Times New Roman" pitchFamily="18" charset="0"/>
                <a:cs typeface="Times New Roman" pitchFamily="18" charset="0"/>
              </a:rPr>
              <a:t>pokazuju </a:t>
            </a:r>
            <a:r>
              <a:rPr kumimoji="0" lang="en-US" sz="2800" b="0" i="0" u="none" strike="noStrike" cap="none" normalizeH="0" baseline="0" smtClean="0">
                <a:ln>
                  <a:noFill/>
                </a:ln>
                <a:solidFill>
                  <a:schemeClr val="bg1"/>
                </a:solidFill>
                <a:effectLst/>
                <a:ea typeface="Times New Roman" pitchFamily="18" charset="0"/>
                <a:cs typeface="Times New Roman" pitchFamily="18" charset="0"/>
              </a:rPr>
              <a:t>šta ste uradili sa gledišta ključnih faktora uspeha,</a:t>
            </a:r>
            <a:endParaRPr kumimoji="0" lang="en-US" sz="2400" b="0" i="0" u="none" strike="noStrike" cap="none" normalizeH="0" baseline="0" smtClean="0">
              <a:ln>
                <a:noFill/>
              </a:ln>
              <a:solidFill>
                <a:schemeClr val="bg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bg1"/>
                </a:solidFill>
                <a:effectLst/>
                <a:ea typeface="Times New Roman" pitchFamily="18" charset="0"/>
                <a:cs typeface="Times New Roman" pitchFamily="18" charset="0"/>
              </a:rPr>
              <a:t>● </a:t>
            </a:r>
            <a:r>
              <a:rPr kumimoji="0" lang="en-US" sz="2800" b="0" i="0" u="none" strike="noStrike" cap="none" normalizeH="0" baseline="0" smtClean="0">
                <a:ln>
                  <a:noFill/>
                </a:ln>
                <a:solidFill>
                  <a:srgbClr val="FF0000"/>
                </a:solidFill>
                <a:effectLst/>
                <a:ea typeface="Times New Roman" pitchFamily="18" charset="0"/>
                <a:cs typeface="Times New Roman" pitchFamily="18" charset="0"/>
              </a:rPr>
              <a:t>Indikatori rezultata </a:t>
            </a:r>
            <a:r>
              <a:rPr kumimoji="0" lang="en-US" sz="2800" b="0" i="0" u="none" strike="noStrike" cap="none" normalizeH="0" baseline="0" smtClean="0">
                <a:ln>
                  <a:noFill/>
                </a:ln>
                <a:solidFill>
                  <a:schemeClr val="bg1"/>
                </a:solidFill>
                <a:effectLst/>
                <a:ea typeface="Times New Roman" pitchFamily="18" charset="0"/>
                <a:cs typeface="Times New Roman" pitchFamily="18" charset="0"/>
              </a:rPr>
              <a:t>– </a:t>
            </a:r>
            <a:r>
              <a:rPr kumimoji="0" lang="sr-Latn-RS" sz="2800" b="0" i="0" u="none" strike="noStrike" cap="none" normalizeH="0" baseline="0" smtClean="0">
                <a:ln>
                  <a:noFill/>
                </a:ln>
                <a:solidFill>
                  <a:srgbClr val="FF0000"/>
                </a:solidFill>
                <a:effectLst/>
                <a:ea typeface="Times New Roman" pitchFamily="18" charset="0"/>
                <a:cs typeface="Times New Roman" pitchFamily="18" charset="0"/>
              </a:rPr>
              <a:t>IR</a:t>
            </a:r>
            <a:r>
              <a:rPr kumimoji="0" lang="sr-Latn-RS" sz="2800" b="0" i="0" u="none" strike="noStrike" cap="none" normalizeH="0" baseline="0" smtClean="0">
                <a:ln>
                  <a:noFill/>
                </a:ln>
                <a:solidFill>
                  <a:schemeClr val="bg1"/>
                </a:solidFill>
                <a:effectLst/>
                <a:ea typeface="Times New Roman" pitchFamily="18" charset="0"/>
                <a:cs typeface="Times New Roman" pitchFamily="18" charset="0"/>
              </a:rPr>
              <a:t>, </a:t>
            </a:r>
            <a:r>
              <a:rPr kumimoji="0" lang="en-US" sz="2800" b="0" i="0" u="none" strike="noStrike" cap="none" normalizeH="0" baseline="0" smtClean="0">
                <a:ln>
                  <a:noFill/>
                </a:ln>
                <a:solidFill>
                  <a:schemeClr val="bg1"/>
                </a:solidFill>
                <a:effectLst/>
                <a:ea typeface="Times New Roman" pitchFamily="18" charset="0"/>
                <a:cs typeface="Times New Roman" pitchFamily="18" charset="0"/>
              </a:rPr>
              <a:t>pokazuju </a:t>
            </a:r>
            <a:r>
              <a:rPr kumimoji="0" lang="en-US" sz="2800" b="0" i="0" u="none" strike="noStrike" cap="none" normalizeH="0" baseline="0" smtClean="0">
                <a:ln>
                  <a:noFill/>
                </a:ln>
                <a:solidFill>
                  <a:schemeClr val="bg1"/>
                </a:solidFill>
                <a:effectLst/>
                <a:ea typeface="Times New Roman" pitchFamily="18" charset="0"/>
                <a:cs typeface="Times New Roman" pitchFamily="18" charset="0"/>
              </a:rPr>
              <a:t>kako ste radili,</a:t>
            </a:r>
            <a:endParaRPr kumimoji="0" lang="en-US" sz="1100" b="0" i="0" u="none" strike="noStrike" cap="none" normalizeH="0" baseline="0" smtClean="0">
              <a:ln>
                <a:noFill/>
              </a:ln>
              <a:solidFill>
                <a:schemeClr val="bg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bg1"/>
                </a:solidFill>
                <a:effectLst/>
                <a:ea typeface="Times New Roman" pitchFamily="18" charset="0"/>
                <a:cs typeface="Times New Roman" pitchFamily="18" charset="0"/>
              </a:rPr>
              <a:t>● </a:t>
            </a:r>
            <a:r>
              <a:rPr kumimoji="0" lang="en-US" sz="2800" b="0" i="0" u="none" strike="noStrike" cap="none" normalizeH="0" baseline="0" smtClean="0">
                <a:ln>
                  <a:noFill/>
                </a:ln>
                <a:solidFill>
                  <a:srgbClr val="FF0000"/>
                </a:solidFill>
                <a:effectLst/>
                <a:ea typeface="Times New Roman" pitchFamily="18" charset="0"/>
                <a:cs typeface="Times New Roman" pitchFamily="18" charset="0"/>
              </a:rPr>
              <a:t>Indikatori performansi </a:t>
            </a:r>
            <a:r>
              <a:rPr kumimoji="0" lang="en-US" sz="2800" b="0" i="0" u="none" strike="noStrike" cap="none" normalizeH="0" baseline="0" smtClean="0">
                <a:ln>
                  <a:noFill/>
                </a:ln>
                <a:solidFill>
                  <a:schemeClr val="bg1"/>
                </a:solidFill>
                <a:effectLst/>
                <a:ea typeface="Times New Roman" pitchFamily="18" charset="0"/>
                <a:cs typeface="Times New Roman" pitchFamily="18" charset="0"/>
              </a:rPr>
              <a:t>– </a:t>
            </a:r>
            <a:r>
              <a:rPr kumimoji="0" lang="sr-Latn-RS" sz="2800" b="0" i="0" u="none" strike="noStrike" cap="none" normalizeH="0" baseline="0" smtClean="0">
                <a:ln>
                  <a:noFill/>
                </a:ln>
                <a:solidFill>
                  <a:srgbClr val="FF0000"/>
                </a:solidFill>
                <a:effectLst/>
                <a:ea typeface="Times New Roman" pitchFamily="18" charset="0"/>
                <a:cs typeface="Times New Roman" pitchFamily="18" charset="0"/>
              </a:rPr>
              <a:t>IP</a:t>
            </a:r>
            <a:r>
              <a:rPr kumimoji="0" lang="sr-Latn-RS" sz="2800" b="0" i="0" u="none" strike="noStrike" cap="none" normalizeH="0" baseline="0" smtClean="0">
                <a:ln>
                  <a:noFill/>
                </a:ln>
                <a:solidFill>
                  <a:schemeClr val="bg1"/>
                </a:solidFill>
                <a:effectLst/>
                <a:ea typeface="Times New Roman" pitchFamily="18" charset="0"/>
                <a:cs typeface="Times New Roman" pitchFamily="18" charset="0"/>
              </a:rPr>
              <a:t>, </a:t>
            </a:r>
            <a:r>
              <a:rPr kumimoji="0" lang="en-US" sz="2800" b="0" i="0" u="none" strike="noStrike" cap="none" normalizeH="0" baseline="0" smtClean="0">
                <a:ln>
                  <a:noFill/>
                </a:ln>
                <a:solidFill>
                  <a:schemeClr val="bg1"/>
                </a:solidFill>
                <a:effectLst/>
                <a:ea typeface="Times New Roman" pitchFamily="18" charset="0"/>
                <a:cs typeface="Times New Roman" pitchFamily="18" charset="0"/>
              </a:rPr>
              <a:t>pokazuju </a:t>
            </a:r>
            <a:r>
              <a:rPr kumimoji="0" lang="en-US" sz="2800" b="0" i="0" u="none" strike="noStrike" cap="none" normalizeH="0" baseline="0" smtClean="0">
                <a:ln>
                  <a:noFill/>
                </a:ln>
                <a:solidFill>
                  <a:schemeClr val="bg1"/>
                </a:solidFill>
                <a:effectLst/>
                <a:ea typeface="Times New Roman" pitchFamily="18" charset="0"/>
                <a:cs typeface="Times New Roman" pitchFamily="18" charset="0"/>
              </a:rPr>
              <a:t>šta da radite,</a:t>
            </a:r>
            <a:endParaRPr kumimoji="0" lang="en-US" sz="1100" b="0" i="0" u="none" strike="noStrike" cap="none" normalizeH="0" baseline="0" smtClean="0">
              <a:ln>
                <a:noFill/>
              </a:ln>
              <a:solidFill>
                <a:schemeClr val="bg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bg1"/>
                </a:solidFill>
                <a:effectLst/>
                <a:ea typeface="Times New Roman" pitchFamily="18" charset="0"/>
                <a:cs typeface="Times New Roman" pitchFamily="18" charset="0"/>
              </a:rPr>
              <a:t>● </a:t>
            </a:r>
            <a:r>
              <a:rPr kumimoji="0" lang="en-US" sz="2800" b="0" i="0" u="none" strike="noStrike" cap="none" normalizeH="0" baseline="0" smtClean="0">
                <a:ln>
                  <a:noFill/>
                </a:ln>
                <a:solidFill>
                  <a:srgbClr val="FF0000"/>
                </a:solidFill>
                <a:effectLst/>
                <a:ea typeface="Times New Roman" pitchFamily="18" charset="0"/>
                <a:cs typeface="Times New Roman" pitchFamily="18" charset="0"/>
              </a:rPr>
              <a:t>Ključni indikatori performansi</a:t>
            </a:r>
            <a:r>
              <a:rPr kumimoji="0" lang="en-US" sz="2800" b="0" i="0" u="none" strike="noStrike" cap="none" normalizeH="0" baseline="0" smtClean="0">
                <a:ln>
                  <a:noFill/>
                </a:ln>
                <a:solidFill>
                  <a:schemeClr val="bg1"/>
                </a:solidFill>
                <a:effectLst/>
                <a:ea typeface="Times New Roman" pitchFamily="18" charset="0"/>
                <a:cs typeface="Times New Roman" pitchFamily="18" charset="0"/>
              </a:rPr>
              <a:t> </a:t>
            </a:r>
            <a:r>
              <a:rPr kumimoji="0" lang="en-US" sz="2800" b="0" i="0" u="none" strike="noStrike" cap="none" normalizeH="0" baseline="0" smtClean="0">
                <a:ln>
                  <a:noFill/>
                </a:ln>
                <a:solidFill>
                  <a:schemeClr val="bg1"/>
                </a:solidFill>
                <a:effectLst/>
                <a:ea typeface="Times New Roman" pitchFamily="18" charset="0"/>
                <a:cs typeface="Times New Roman" pitchFamily="18" charset="0"/>
              </a:rPr>
              <a:t>– </a:t>
            </a:r>
            <a:r>
              <a:rPr kumimoji="0" lang="sr-Latn-RS" sz="2800" b="0" i="0" u="none" strike="noStrike" cap="none" normalizeH="0" baseline="0" smtClean="0">
                <a:ln>
                  <a:noFill/>
                </a:ln>
                <a:solidFill>
                  <a:srgbClr val="FF0000"/>
                </a:solidFill>
                <a:effectLst/>
                <a:ea typeface="Times New Roman" pitchFamily="18" charset="0"/>
                <a:cs typeface="Times New Roman" pitchFamily="18" charset="0"/>
              </a:rPr>
              <a:t>KPI, </a:t>
            </a:r>
            <a:r>
              <a:rPr kumimoji="0" lang="en-US" sz="2800" b="0" i="0" u="none" strike="noStrike" cap="none" normalizeH="0" baseline="0" smtClean="0">
                <a:ln>
                  <a:noFill/>
                </a:ln>
                <a:solidFill>
                  <a:schemeClr val="bg1"/>
                </a:solidFill>
                <a:effectLst/>
                <a:ea typeface="Times New Roman" pitchFamily="18" charset="0"/>
                <a:cs typeface="Times New Roman" pitchFamily="18" charset="0"/>
              </a:rPr>
              <a:t>pokazuju </a:t>
            </a:r>
            <a:r>
              <a:rPr kumimoji="0" lang="en-US" sz="2800" b="0" i="0" u="none" strike="noStrike" cap="none" normalizeH="0" baseline="0" smtClean="0">
                <a:ln>
                  <a:noFill/>
                </a:ln>
                <a:solidFill>
                  <a:schemeClr val="bg1"/>
                </a:solidFill>
                <a:effectLst/>
                <a:ea typeface="Times New Roman" pitchFamily="18" charset="0"/>
                <a:cs typeface="Times New Roman" pitchFamily="18" charset="0"/>
              </a:rPr>
              <a:t>šta da radite kako biste drastično povećali učinak. Mnoge mere performansi korišćene u preduzećima su uglavnom neprikladan miks ova četiri tipa.</a:t>
            </a:r>
            <a:endParaRPr kumimoji="0" lang="en-US" sz="4000" b="0" i="0" u="none" strike="noStrike" cap="none" normalizeH="0" baseline="0" smtClean="0">
              <a:ln>
                <a:noFill/>
              </a:ln>
              <a:solidFill>
                <a:schemeClr val="bg1"/>
              </a:solidFill>
              <a:effectLst/>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Hijerarhijsko strukturiranje procesa</a:t>
            </a:r>
            <a:endParaRPr lang="en-US"/>
          </a:p>
        </p:txBody>
      </p:sp>
      <p:graphicFrame>
        <p:nvGraphicFramePr>
          <p:cNvPr id="4" name="Diagram 3"/>
          <p:cNvGraphicFramePr/>
          <p:nvPr/>
        </p:nvGraphicFramePr>
        <p:xfrm>
          <a:off x="381000" y="457200"/>
          <a:ext cx="8229600" cy="393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1295400" y="4572000"/>
          <a:ext cx="2438400" cy="19812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7" name="Up-Down Arrow 6"/>
          <p:cNvSpPr/>
          <p:nvPr/>
        </p:nvSpPr>
        <p:spPr>
          <a:xfrm rot="1080000">
            <a:off x="2867114" y="3596209"/>
            <a:ext cx="228600" cy="8382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Hijerarhijsko strukturiranje procesa</a:t>
            </a:r>
            <a:endParaRPr kumimoji="0" lang="en-US" sz="4400" b="0" i="0" u="none" strike="noStrike" kern="1200" cap="none" spc="0" normalizeH="0" baseline="0" noProof="0">
              <a:ln>
                <a:noFill/>
              </a:ln>
              <a:solidFill>
                <a:schemeClr val="tx1"/>
              </a:solidFill>
              <a:effectLst/>
              <a:uLnTx/>
              <a:uFillTx/>
              <a:latin typeface="+mj-lt"/>
              <a:ea typeface="+mj-ea"/>
              <a:cs typeface="+mj-cs"/>
            </a:endParaRPr>
          </a:p>
        </p:txBody>
      </p:sp>
      <p:sp>
        <p:nvSpPr>
          <p:cNvPr id="5" name="Rounded Rectangle 4"/>
          <p:cNvSpPr/>
          <p:nvPr/>
        </p:nvSpPr>
        <p:spPr>
          <a:xfrm>
            <a:off x="304800" y="2819400"/>
            <a:ext cx="914400" cy="381000"/>
          </a:xfrm>
          <a:prstGeom prst="roundRect">
            <a:avLst/>
          </a:prstGeom>
          <a:solidFill>
            <a:srgbClr val="4C9DD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smtClean="0"/>
              <a:t>CILJ</a:t>
            </a:r>
            <a:endParaRPr lang="en-US"/>
          </a:p>
        </p:txBody>
      </p:sp>
      <p:sp>
        <p:nvSpPr>
          <p:cNvPr id="6" name="Rounded Rectangle 5"/>
          <p:cNvSpPr/>
          <p:nvPr/>
        </p:nvSpPr>
        <p:spPr>
          <a:xfrm>
            <a:off x="1524000" y="2057400"/>
            <a:ext cx="1600200" cy="381000"/>
          </a:xfrm>
          <a:prstGeom prst="roundRect">
            <a:avLst/>
          </a:prstGeom>
          <a:solidFill>
            <a:srgbClr val="3BC9E5"/>
          </a:solidFill>
          <a:effectLst>
            <a:innerShdw blurRad="63500" dist="50800" dir="135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 perspektiva</a:t>
            </a:r>
            <a:endParaRPr lang="en-US" b="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7" name="Rounded Rectangle 6"/>
          <p:cNvSpPr/>
          <p:nvPr/>
        </p:nvSpPr>
        <p:spPr>
          <a:xfrm>
            <a:off x="1524000" y="3581400"/>
            <a:ext cx="1447800" cy="381000"/>
          </a:xfrm>
          <a:prstGeom prst="roundRect">
            <a:avLst/>
          </a:prstGeom>
          <a:solidFill>
            <a:srgbClr val="3BC9E5"/>
          </a:solidFill>
          <a:effectLst>
            <a:innerShdw blurRad="63500" dist="50800" dir="135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8" name="Rounded Rectangle 7"/>
          <p:cNvSpPr/>
          <p:nvPr/>
        </p:nvSpPr>
        <p:spPr>
          <a:xfrm>
            <a:off x="1752600" y="4495800"/>
            <a:ext cx="1447800" cy="381000"/>
          </a:xfrm>
          <a:prstGeom prst="roundRect">
            <a:avLst/>
          </a:prstGeom>
          <a:solidFill>
            <a:srgbClr val="3BC9E5"/>
          </a:solidFill>
          <a:effectLst>
            <a:innerShdw blurRad="63500" dist="50800" dir="135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9" name="Rounded Rectangle 8"/>
          <p:cNvSpPr/>
          <p:nvPr/>
        </p:nvSpPr>
        <p:spPr>
          <a:xfrm>
            <a:off x="1600200" y="5486400"/>
            <a:ext cx="1447800" cy="381000"/>
          </a:xfrm>
          <a:prstGeom prst="roundRect">
            <a:avLst/>
          </a:prstGeom>
          <a:solidFill>
            <a:srgbClr val="3BC9E5"/>
          </a:solidFill>
          <a:effectLst>
            <a:innerShdw blurRad="63500" dist="50800" dir="135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cxnSp>
        <p:nvCxnSpPr>
          <p:cNvPr id="12" name="Straight Connector 11"/>
          <p:cNvCxnSpPr>
            <a:stCxn id="6" idx="3"/>
            <a:endCxn id="32" idx="2"/>
          </p:cNvCxnSpPr>
          <p:nvPr/>
        </p:nvCxnSpPr>
        <p:spPr>
          <a:xfrm flipV="1">
            <a:off x="3124200" y="1714500"/>
            <a:ext cx="40386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5" idx="3"/>
            <a:endCxn id="6" idx="1"/>
          </p:cNvCxnSpPr>
          <p:nvPr/>
        </p:nvCxnSpPr>
        <p:spPr>
          <a:xfrm flipV="1">
            <a:off x="1219200" y="2247900"/>
            <a:ext cx="3048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7" idx="1"/>
          </p:cNvCxnSpPr>
          <p:nvPr/>
        </p:nvCxnSpPr>
        <p:spPr>
          <a:xfrm rot="16200000" flipH="1">
            <a:off x="819150" y="3067050"/>
            <a:ext cx="9525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5" idx="3"/>
            <a:endCxn id="8" idx="1"/>
          </p:cNvCxnSpPr>
          <p:nvPr/>
        </p:nvCxnSpPr>
        <p:spPr>
          <a:xfrm>
            <a:off x="1219200" y="3009900"/>
            <a:ext cx="533400" cy="1676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5" idx="3"/>
            <a:endCxn id="9" idx="1"/>
          </p:cNvCxnSpPr>
          <p:nvPr/>
        </p:nvCxnSpPr>
        <p:spPr>
          <a:xfrm>
            <a:off x="1219200" y="3009900"/>
            <a:ext cx="381000" cy="266700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30" name="Diagram 29"/>
          <p:cNvGraphicFramePr/>
          <p:nvPr/>
        </p:nvGraphicFramePr>
        <p:xfrm>
          <a:off x="4724400" y="1219200"/>
          <a:ext cx="1447800" cy="152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2" name="Oval 31"/>
          <p:cNvSpPr/>
          <p:nvPr/>
        </p:nvSpPr>
        <p:spPr>
          <a:xfrm>
            <a:off x="7162800" y="1447800"/>
            <a:ext cx="1371600" cy="533400"/>
          </a:xfrm>
          <a:prstGeom prst="ellipse">
            <a:avLst/>
          </a:prstGeom>
          <a:solidFill>
            <a:srgbClr val="33CCCC"/>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smtClean="0"/>
              <a:t>proces 1</a:t>
            </a:r>
            <a:endParaRPr lang="en-US"/>
          </a:p>
        </p:txBody>
      </p:sp>
      <p:cxnSp>
        <p:nvCxnSpPr>
          <p:cNvPr id="42" name="Straight Connector 41"/>
          <p:cNvCxnSpPr>
            <a:stCxn id="6" idx="3"/>
          </p:cNvCxnSpPr>
          <p:nvPr/>
        </p:nvCxnSpPr>
        <p:spPr>
          <a:xfrm>
            <a:off x="3124200" y="2247900"/>
            <a:ext cx="2362200" cy="3543300"/>
          </a:xfrm>
          <a:prstGeom prst="line">
            <a:avLst/>
          </a:prstGeom>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5486400" y="5638800"/>
            <a:ext cx="1371600" cy="533400"/>
          </a:xfrm>
          <a:prstGeom prst="ellipse">
            <a:avLst/>
          </a:prstGeom>
          <a:solidFill>
            <a:srgbClr val="33CCCC"/>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smtClean="0"/>
              <a:t>proces 2</a:t>
            </a:r>
            <a:endParaRPr lang="en-US"/>
          </a:p>
        </p:txBody>
      </p:sp>
      <p:cxnSp>
        <p:nvCxnSpPr>
          <p:cNvPr id="49" name="Straight Connector 48"/>
          <p:cNvCxnSpPr/>
          <p:nvPr/>
        </p:nvCxnSpPr>
        <p:spPr>
          <a:xfrm>
            <a:off x="3124200" y="2209800"/>
            <a:ext cx="16002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Elbow Connector 51"/>
          <p:cNvCxnSpPr/>
          <p:nvPr/>
        </p:nvCxnSpPr>
        <p:spPr>
          <a:xfrm flipV="1">
            <a:off x="4724400" y="1981200"/>
            <a:ext cx="2971800" cy="1143000"/>
          </a:xfrm>
          <a:prstGeom prst="bentConnector3">
            <a:avLst>
              <a:gd name="adj1" fmla="val 99464"/>
            </a:avLst>
          </a:prstGeom>
        </p:spPr>
        <p:style>
          <a:lnRef idx="1">
            <a:schemeClr val="accent1"/>
          </a:lnRef>
          <a:fillRef idx="0">
            <a:schemeClr val="accent1"/>
          </a:fillRef>
          <a:effectRef idx="0">
            <a:schemeClr val="accent1"/>
          </a:effectRef>
          <a:fontRef idx="minor">
            <a:schemeClr val="tx1"/>
          </a:fontRef>
        </p:style>
      </p:cxnSp>
      <p:graphicFrame>
        <p:nvGraphicFramePr>
          <p:cNvPr id="55" name="Diagram 54"/>
          <p:cNvGraphicFramePr/>
          <p:nvPr/>
        </p:nvGraphicFramePr>
        <p:xfrm>
          <a:off x="6019800" y="2819400"/>
          <a:ext cx="1447800" cy="152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0"/>
            <a:ext cx="8229600" cy="2316163"/>
          </a:xfrm>
        </p:spPr>
        <p:txBody>
          <a:bodyPr>
            <a:normAutofit fontScale="92500" lnSpcReduction="10000"/>
          </a:bodyPr>
          <a:lstStyle/>
          <a:p>
            <a:r>
              <a:rPr lang="en-US" smtClean="0">
                <a:solidFill>
                  <a:schemeClr val="bg1"/>
                </a:solidFill>
              </a:rPr>
              <a:t>Spolašnji sloj je ono što vidimo, ono na osnovu čega donosimo odluku kakvo je stanje proizvoda/procesa. Na dubljim nivoim nailazimo na indikatore rezultata i indikatore performansi, a samu srž čine ključni indikatori performansi</a:t>
            </a:r>
            <a:endParaRPr lang="en-US">
              <a:solidFill>
                <a:schemeClr val="bg1"/>
              </a:solidFill>
            </a:endParaRPr>
          </a:p>
        </p:txBody>
      </p:sp>
      <p:pic>
        <p:nvPicPr>
          <p:cNvPr id="4" name="Picture 2"/>
          <p:cNvPicPr>
            <a:picLocks noChangeAspect="1" noChangeArrowheads="1"/>
          </p:cNvPicPr>
          <p:nvPr/>
        </p:nvPicPr>
        <p:blipFill>
          <a:blip r:embed="rId2"/>
          <a:srcRect/>
          <a:stretch>
            <a:fillRect/>
          </a:stretch>
        </p:blipFill>
        <p:spPr bwMode="auto">
          <a:xfrm>
            <a:off x="762000" y="381000"/>
            <a:ext cx="7605932" cy="330324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Autofit/>
          </a:bodyPr>
          <a:lstStyle/>
          <a:p>
            <a:pPr>
              <a:buNone/>
            </a:pPr>
            <a:r>
              <a:rPr lang="en-US" sz="2400" b="1" i="1" smtClean="0">
                <a:solidFill>
                  <a:schemeClr val="bg1"/>
                </a:solidFill>
              </a:rPr>
              <a:t>Ključni indikatori rezultata  - KIR</a:t>
            </a:r>
            <a:endParaRPr lang="en-US" sz="2400" smtClean="0">
              <a:solidFill>
                <a:schemeClr val="bg1"/>
              </a:solidFill>
            </a:endParaRPr>
          </a:p>
          <a:p>
            <a:pPr>
              <a:buNone/>
            </a:pPr>
            <a:r>
              <a:rPr lang="en-US" sz="1600" smtClean="0">
                <a:solidFill>
                  <a:schemeClr val="bg1"/>
                </a:solidFill>
              </a:rPr>
              <a:t> </a:t>
            </a:r>
          </a:p>
          <a:p>
            <a:pPr>
              <a:buNone/>
            </a:pPr>
            <a:r>
              <a:rPr lang="en-US" sz="1600" smtClean="0">
                <a:solidFill>
                  <a:schemeClr val="bg1"/>
                </a:solidFill>
              </a:rPr>
              <a:t>Ključni indikatori rezultata su mere (indikatori) koje najčešće mešaju sa ključnim indikatorima performansi. Oni uključuju:</a:t>
            </a:r>
          </a:p>
          <a:p>
            <a:pPr>
              <a:buNone/>
            </a:pPr>
            <a:r>
              <a:rPr lang="en-US" sz="1600" smtClean="0">
                <a:solidFill>
                  <a:schemeClr val="bg1"/>
                </a:solidFill>
              </a:rPr>
              <a:t> ● Zadovoljstvo korisnika,</a:t>
            </a:r>
          </a:p>
          <a:p>
            <a:pPr>
              <a:buNone/>
            </a:pPr>
            <a:r>
              <a:rPr lang="en-US" sz="1600" smtClean="0">
                <a:solidFill>
                  <a:schemeClr val="bg1"/>
                </a:solidFill>
              </a:rPr>
              <a:t> ● Neto dobit pre oporezivanja,</a:t>
            </a:r>
          </a:p>
          <a:p>
            <a:pPr>
              <a:buNone/>
            </a:pPr>
            <a:r>
              <a:rPr lang="en-US" sz="1600" smtClean="0">
                <a:solidFill>
                  <a:schemeClr val="bg1"/>
                </a:solidFill>
              </a:rPr>
              <a:t> ● Profitabilnost od korisnika,</a:t>
            </a:r>
          </a:p>
          <a:p>
            <a:pPr>
              <a:buNone/>
            </a:pPr>
            <a:r>
              <a:rPr lang="en-US" sz="1600" smtClean="0">
                <a:solidFill>
                  <a:schemeClr val="bg1"/>
                </a:solidFill>
              </a:rPr>
              <a:t> ● Zadovoljstvo zaposlenih,</a:t>
            </a:r>
          </a:p>
          <a:p>
            <a:pPr>
              <a:buNone/>
            </a:pPr>
            <a:r>
              <a:rPr lang="en-US" sz="1600" smtClean="0">
                <a:solidFill>
                  <a:schemeClr val="bg1"/>
                </a:solidFill>
              </a:rPr>
              <a:t>● Povraćaj na uloženi kapital.</a:t>
            </a:r>
          </a:p>
          <a:p>
            <a:pPr>
              <a:buNone/>
            </a:pPr>
            <a:r>
              <a:rPr lang="en-US" sz="1600" smtClean="0">
                <a:solidFill>
                  <a:schemeClr val="bg1"/>
                </a:solidFill>
              </a:rPr>
              <a:t> </a:t>
            </a:r>
          </a:p>
          <a:p>
            <a:pPr>
              <a:buNone/>
            </a:pPr>
            <a:r>
              <a:rPr lang="en-US" sz="1600" smtClean="0">
                <a:solidFill>
                  <a:schemeClr val="bg1"/>
                </a:solidFill>
              </a:rPr>
              <a:t>Zajednička karakteristika ovih mera jeste to da su sve one rezultata mnogih akcija. One daju jasnu sliku da li se nalazite na pravom putu. One vam, međutim, ne govore šta treba da uradite kako biste poboljšali vaše rezultate. Tako, ključni indikatori rezultata obezbeđuju informacije koje idealno odgovaraju bordu (to jest, za ljude koji se bave svakodnevnim menadžmentom</a:t>
            </a:r>
            <a:r>
              <a:rPr lang="en-US" sz="1600" smtClean="0">
                <a:solidFill>
                  <a:schemeClr val="bg1"/>
                </a:solidFill>
              </a:rPr>
              <a:t>).</a:t>
            </a:r>
            <a:endParaRPr lang="sr-Latn-RS" sz="1600" smtClean="0">
              <a:solidFill>
                <a:schemeClr val="bg1"/>
              </a:solidFill>
            </a:endParaRPr>
          </a:p>
          <a:p>
            <a:pPr>
              <a:buNone/>
            </a:pPr>
            <a:endParaRPr lang="sr-Latn-RS" sz="1600" smtClean="0">
              <a:solidFill>
                <a:schemeClr val="bg1"/>
              </a:solidFill>
            </a:endParaRPr>
          </a:p>
          <a:p>
            <a:r>
              <a:rPr lang="en-US" sz="1600" smtClean="0">
                <a:solidFill>
                  <a:schemeClr val="bg1"/>
                </a:solidFill>
              </a:rPr>
              <a:t>Ključni indikatori rezultata obično pokrivaju duži vremenski period za razliku od ključnih indikatora performansi. </a:t>
            </a:r>
          </a:p>
          <a:p>
            <a:r>
              <a:rPr lang="en-US" sz="1600" smtClean="0">
                <a:solidFill>
                  <a:schemeClr val="bg1"/>
                </a:solidFill>
              </a:rPr>
              <a:t>Prate se na mesečnom ili kvartalnom nivou, a ne na dnevnom ili nedeljnom kao ključni indikatori performansi. </a:t>
            </a:r>
          </a:p>
          <a:p>
            <a:pPr>
              <a:buNone/>
            </a:pPr>
            <a:endParaRPr lang="en-US" sz="1600" smtClean="0">
              <a:solidFill>
                <a:schemeClr val="bg1"/>
              </a:solidFill>
            </a:endParaRPr>
          </a:p>
          <a:p>
            <a:endParaRPr lang="en-US" sz="160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6324600"/>
          </a:xfrm>
        </p:spPr>
        <p:txBody>
          <a:bodyPr>
            <a:noAutofit/>
          </a:bodyPr>
          <a:lstStyle/>
          <a:p>
            <a:pPr>
              <a:buNone/>
            </a:pPr>
            <a:r>
              <a:rPr lang="en-US" sz="2400" b="1" i="1" smtClean="0">
                <a:solidFill>
                  <a:schemeClr val="bg1"/>
                </a:solidFill>
              </a:rPr>
              <a:t>Indikatori</a:t>
            </a:r>
            <a:r>
              <a:rPr lang="en-US" sz="2400" b="1" i="1" smtClean="0">
                <a:solidFill>
                  <a:srgbClr val="FF0000"/>
                </a:solidFill>
              </a:rPr>
              <a:t> performansi </a:t>
            </a:r>
            <a:r>
              <a:rPr lang="en-US" sz="2400" b="1" i="1" smtClean="0">
                <a:solidFill>
                  <a:schemeClr val="bg1"/>
                </a:solidFill>
              </a:rPr>
              <a:t>- IP</a:t>
            </a:r>
            <a:endParaRPr lang="en-US" sz="2400" smtClean="0">
              <a:solidFill>
                <a:schemeClr val="bg1"/>
              </a:solidFill>
            </a:endParaRPr>
          </a:p>
          <a:p>
            <a:pPr>
              <a:buNone/>
            </a:pPr>
            <a:r>
              <a:rPr lang="en-US" sz="1600" smtClean="0">
                <a:solidFill>
                  <a:schemeClr val="bg1"/>
                </a:solidFill>
              </a:rPr>
              <a:t> </a:t>
            </a:r>
          </a:p>
          <a:p>
            <a:pPr>
              <a:buNone/>
            </a:pPr>
            <a:r>
              <a:rPr lang="en-US" sz="1600" b="1" i="1" smtClean="0">
                <a:solidFill>
                  <a:schemeClr val="bg1"/>
                </a:solidFill>
              </a:rPr>
              <a:t>Indikatori performansi </a:t>
            </a:r>
            <a:r>
              <a:rPr lang="en-US" sz="1600" smtClean="0">
                <a:solidFill>
                  <a:schemeClr val="bg1"/>
                </a:solidFill>
              </a:rPr>
              <a:t>koji se nalaze ispod ključnih indikatora rezultata mogu da budu:</a:t>
            </a:r>
          </a:p>
          <a:p>
            <a:pPr>
              <a:buNone/>
            </a:pPr>
            <a:r>
              <a:rPr lang="en-US" sz="1600" smtClean="0">
                <a:solidFill>
                  <a:schemeClr val="bg1"/>
                </a:solidFill>
              </a:rPr>
              <a:t> ● Procentualno povećanje prodaje od 10% najvećih kupaca,</a:t>
            </a:r>
          </a:p>
          <a:p>
            <a:pPr>
              <a:buNone/>
            </a:pPr>
            <a:r>
              <a:rPr lang="en-US" sz="1600" smtClean="0">
                <a:solidFill>
                  <a:schemeClr val="bg1"/>
                </a:solidFill>
              </a:rPr>
              <a:t> ● Broj sugestija zaposlenih koje su prihvaćene i implementirane u poslednjih 30 dana,</a:t>
            </a:r>
          </a:p>
          <a:p>
            <a:pPr>
              <a:buNone/>
            </a:pPr>
            <a:r>
              <a:rPr lang="en-US" sz="1600" smtClean="0">
                <a:solidFill>
                  <a:schemeClr val="bg1"/>
                </a:solidFill>
              </a:rPr>
              <a:t> ● Broj prodajnih poziva planiranih za sledeću nedelju,</a:t>
            </a:r>
          </a:p>
          <a:p>
            <a:pPr>
              <a:buNone/>
            </a:pPr>
            <a:r>
              <a:rPr lang="en-US" sz="1600" smtClean="0">
                <a:solidFill>
                  <a:schemeClr val="bg1"/>
                </a:solidFill>
              </a:rPr>
              <a:t> ● Zakasnele isporuke ključnim kupcima. </a:t>
            </a:r>
          </a:p>
          <a:p>
            <a:pPr>
              <a:buNone/>
            </a:pPr>
            <a:endParaRPr lang="en-US" sz="1600" smtClean="0">
              <a:solidFill>
                <a:schemeClr val="bg1"/>
              </a:solidFill>
            </a:endParaRPr>
          </a:p>
          <a:p>
            <a:pPr>
              <a:buNone/>
            </a:pPr>
            <a:r>
              <a:rPr lang="en-US" sz="2400" b="1" i="1" smtClean="0">
                <a:solidFill>
                  <a:schemeClr val="bg1"/>
                </a:solidFill>
              </a:rPr>
              <a:t>Indikatori</a:t>
            </a:r>
            <a:r>
              <a:rPr lang="en-US" sz="2400" b="1" i="1" smtClean="0">
                <a:solidFill>
                  <a:srgbClr val="FF0000"/>
                </a:solidFill>
              </a:rPr>
              <a:t> rezultata  </a:t>
            </a:r>
            <a:r>
              <a:rPr lang="en-US" sz="2400" b="1" i="1" smtClean="0">
                <a:solidFill>
                  <a:schemeClr val="bg1"/>
                </a:solidFill>
              </a:rPr>
              <a:t>- IR </a:t>
            </a:r>
            <a:r>
              <a:rPr lang="en-US" sz="1600" smtClean="0">
                <a:solidFill>
                  <a:schemeClr val="bg1"/>
                </a:solidFill>
              </a:rPr>
              <a:t>sumiraju prethodne aktivnosti. Sve finansijske mere performansi predstavljaju indikatore rezultata (npr., dnevne ili nedeljne analize prodaje su veoma korisna sumiranja, ali to je rezultat rada više različitih timova). Da bismo bolje rezaumeli šta da povećamo ili smanjimo, moramo da pogledamo aktivnosti kojim se ostvaruje prodaja (rezultat).</a:t>
            </a:r>
          </a:p>
          <a:p>
            <a:pPr>
              <a:buNone/>
            </a:pPr>
            <a:r>
              <a:rPr lang="en-US" sz="1600" smtClean="0">
                <a:solidFill>
                  <a:schemeClr val="bg1"/>
                </a:solidFill>
              </a:rPr>
              <a:t> </a:t>
            </a:r>
          </a:p>
          <a:p>
            <a:pPr>
              <a:buNone/>
            </a:pPr>
            <a:r>
              <a:rPr lang="en-US" sz="2400" b="1" i="1" smtClean="0">
                <a:solidFill>
                  <a:schemeClr val="bg1"/>
                </a:solidFill>
              </a:rPr>
              <a:t>Indikatori rezultata </a:t>
            </a:r>
            <a:r>
              <a:rPr lang="en-US" sz="1600" smtClean="0">
                <a:solidFill>
                  <a:schemeClr val="bg1"/>
                </a:solidFill>
              </a:rPr>
              <a:t>koji se nalaze ispod ključnih indikatora rezultata mogu da uključuju:</a:t>
            </a:r>
          </a:p>
          <a:p>
            <a:pPr>
              <a:buNone/>
            </a:pPr>
            <a:r>
              <a:rPr lang="en-US" sz="1600" smtClean="0">
                <a:solidFill>
                  <a:schemeClr val="bg1"/>
                </a:solidFill>
              </a:rPr>
              <a:t> ● Neto profit od ključnih proizvodnih linija,</a:t>
            </a:r>
          </a:p>
          <a:p>
            <a:pPr>
              <a:buNone/>
            </a:pPr>
            <a:r>
              <a:rPr lang="en-US" sz="1600" smtClean="0">
                <a:solidFill>
                  <a:schemeClr val="bg1"/>
                </a:solidFill>
              </a:rPr>
              <a:t> ● Jučerašnja ostvarena prodaja,</a:t>
            </a:r>
          </a:p>
          <a:p>
            <a:pPr>
              <a:buNone/>
            </a:pPr>
            <a:r>
              <a:rPr lang="en-US" sz="1600" smtClean="0">
                <a:solidFill>
                  <a:schemeClr val="bg1"/>
                </a:solidFill>
              </a:rPr>
              <a:t> ● Žalbe ključnih kupaca,</a:t>
            </a:r>
          </a:p>
          <a:p>
            <a:pPr>
              <a:buNone/>
            </a:pPr>
            <a:r>
              <a:rPr lang="en-US" sz="1600" smtClean="0">
                <a:solidFill>
                  <a:schemeClr val="bg1"/>
                </a:solidFill>
              </a:rPr>
              <a:t>● Iskorišćenost bolničkih kreveta u nedelji.</a:t>
            </a:r>
          </a:p>
          <a:p>
            <a:pPr>
              <a:buNone/>
            </a:pPr>
            <a:r>
              <a:rPr lang="en-US" sz="1600" smtClean="0">
                <a:solidFill>
                  <a:schemeClr val="bg1"/>
                </a:solidFill>
              </a:rPr>
              <a:t/>
            </a:r>
            <a:br>
              <a:rPr lang="en-US" sz="1600" smtClean="0">
                <a:solidFill>
                  <a:schemeClr val="bg1"/>
                </a:solidFill>
              </a:rPr>
            </a:br>
            <a:endParaRPr lang="en-US" sz="160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229600" cy="4525963"/>
          </a:xfrm>
          <a:gradFill flip="none" rotWithShape="1">
            <a:gsLst>
              <a:gs pos="0">
                <a:srgbClr val="33CCCC"/>
              </a:gs>
              <a:gs pos="80000">
                <a:schemeClr val="accent5">
                  <a:shade val="93000"/>
                  <a:satMod val="130000"/>
                </a:schemeClr>
              </a:gs>
              <a:gs pos="100000">
                <a:schemeClr val="accent5">
                  <a:shade val="94000"/>
                  <a:satMod val="135000"/>
                </a:schemeClr>
              </a:gs>
            </a:gsLst>
            <a:lin ang="2700000" scaled="1"/>
            <a:tileRect/>
          </a:gradFill>
        </p:spPr>
        <p:style>
          <a:lnRef idx="0">
            <a:schemeClr val="accent5"/>
          </a:lnRef>
          <a:fillRef idx="3">
            <a:schemeClr val="accent5"/>
          </a:fillRef>
          <a:effectRef idx="3">
            <a:schemeClr val="accent5"/>
          </a:effectRef>
          <a:fontRef idx="minor">
            <a:schemeClr val="lt1"/>
          </a:fontRef>
        </p:style>
        <p:txBody>
          <a:bodyPr>
            <a:noAutofit/>
          </a:bodyPr>
          <a:lstStyle/>
          <a:p>
            <a:pPr>
              <a:buNone/>
            </a:pPr>
            <a:r>
              <a:rPr lang="en-US" sz="2800" b="1" i="1" smtClean="0">
                <a:solidFill>
                  <a:schemeClr val="bg1"/>
                </a:solidFill>
              </a:rPr>
              <a:t>Ključni indikatori performansi - KPI</a:t>
            </a:r>
            <a:endParaRPr lang="en-US" sz="2800" smtClean="0">
              <a:solidFill>
                <a:schemeClr val="bg1"/>
              </a:solidFill>
            </a:endParaRPr>
          </a:p>
          <a:p>
            <a:pPr>
              <a:buNone/>
            </a:pPr>
            <a:r>
              <a:rPr lang="en-US" sz="1600" smtClean="0">
                <a:solidFill>
                  <a:schemeClr val="bg1"/>
                </a:solidFill>
              </a:rPr>
              <a:t> </a:t>
            </a:r>
          </a:p>
          <a:p>
            <a:r>
              <a:rPr lang="en-US" sz="2800" smtClean="0"/>
              <a:t>Ključni indikatori performansi predstavljaju skup mera koji su ključni za sadašnji i budući uspeh jedne organizacije. Ključni indikatori performansi nisu nov pojam u organizacijama. Najčešći slučaj je da nisu prepoznati od strane menadžmenta u prošlosti ili negde "skupljaju prašinu", nepoznati sadašnjem menadžmentu.</a:t>
            </a:r>
            <a:endParaRPr 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Metodologija definisanja ključnih indikatora performansi</a:t>
            </a:r>
            <a:endParaRPr lang="en-US"/>
          </a:p>
        </p:txBody>
      </p:sp>
      <p:sp>
        <p:nvSpPr>
          <p:cNvPr id="3" name="Content Placeholder 2"/>
          <p:cNvSpPr>
            <a:spLocks noGrp="1"/>
          </p:cNvSpPr>
          <p:nvPr>
            <p:ph idx="1"/>
          </p:nvPr>
        </p:nvSpPr>
        <p:spPr/>
        <p:txBody>
          <a:bodyPr>
            <a:normAutofit fontScale="77500" lnSpcReduction="20000"/>
          </a:bodyPr>
          <a:lstStyle/>
          <a:p>
            <a:pPr>
              <a:buNone/>
            </a:pPr>
            <a:r>
              <a:rPr lang="en-US" smtClean="0"/>
              <a:t>Osnovna težnja savremenih organizacija je usklađivanje ključnih indikatora performansi sa modifikovanim uslovima poslovanja. Prilikom unapređenja ključnih indikatora performansi potrebno je pridržavati se određenog kriterijuma:</a:t>
            </a:r>
          </a:p>
          <a:p>
            <a:pPr>
              <a:buNone/>
            </a:pPr>
            <a:r>
              <a:rPr lang="en-US" smtClean="0"/>
              <a:t> </a:t>
            </a:r>
          </a:p>
          <a:p>
            <a:pPr>
              <a:buNone/>
            </a:pPr>
            <a:r>
              <a:rPr lang="en-US" smtClean="0"/>
              <a:t>•	S (Specific) - merenje ima specifičnu svrhu za posao,</a:t>
            </a:r>
          </a:p>
          <a:p>
            <a:pPr>
              <a:buNone/>
            </a:pPr>
            <a:r>
              <a:rPr lang="en-US" smtClean="0"/>
              <a:t>•	M (Measurable) - da je indikator merljiv,</a:t>
            </a:r>
          </a:p>
          <a:p>
            <a:pPr>
              <a:buNone/>
            </a:pPr>
            <a:r>
              <a:rPr lang="en-US" smtClean="0"/>
              <a:t>•	A (Achievable) - da definiše norme koje bi bile dostižne,</a:t>
            </a:r>
          </a:p>
          <a:p>
            <a:pPr>
              <a:buNone/>
            </a:pPr>
            <a:r>
              <a:rPr lang="en-US" smtClean="0"/>
              <a:t>•	R (Relevant) - da je važan za uspeh preduzeća,</a:t>
            </a:r>
          </a:p>
          <a:p>
            <a:pPr>
              <a:buNone/>
            </a:pPr>
            <a:r>
              <a:rPr lang="en-US" smtClean="0"/>
              <a:t>•	T (Timely)- da je vremenski određen, odnosno definisan za odgovarajući vremenski period.</a:t>
            </a:r>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1"/>
            <a:ext cx="8153400" cy="2438400"/>
          </a:xfrm>
        </p:spPr>
        <p:txBody>
          <a:bodyPr>
            <a:normAutofit/>
          </a:bodyPr>
          <a:lstStyle/>
          <a:p>
            <a:pPr>
              <a:buNone/>
            </a:pPr>
            <a:r>
              <a:rPr lang="en-US" sz="2800" smtClean="0"/>
              <a:t>Mesto i uloga ključnih indikatora performansi u strukturi odlučivanja i upravljanja.</a:t>
            </a:r>
          </a:p>
          <a:p>
            <a:pPr>
              <a:buNone/>
            </a:pPr>
            <a:r>
              <a:rPr lang="en-US" sz="2800" smtClean="0"/>
              <a:t>Preko KPI-jeva meri se ostvarenje vizije, strategije i ciljeva organizacije.</a:t>
            </a:r>
            <a:endParaRPr lang="en-US" sz="2800"/>
          </a:p>
        </p:txBody>
      </p:sp>
      <p:pic>
        <p:nvPicPr>
          <p:cNvPr id="15362" name="Picture 2"/>
          <p:cNvPicPr>
            <a:picLocks noChangeAspect="1" noChangeArrowheads="1"/>
          </p:cNvPicPr>
          <p:nvPr/>
        </p:nvPicPr>
        <p:blipFill>
          <a:blip r:embed="rId2"/>
          <a:srcRect/>
          <a:stretch>
            <a:fillRect/>
          </a:stretch>
        </p:blipFill>
        <p:spPr bwMode="auto">
          <a:xfrm>
            <a:off x="304800" y="2743200"/>
            <a:ext cx="5043948" cy="2895600"/>
          </a:xfrm>
          <a:prstGeom prst="rect">
            <a:avLst/>
          </a:prstGeom>
          <a:noFill/>
          <a:ln w="9525">
            <a:noFill/>
            <a:miter lim="800000"/>
            <a:headEnd/>
            <a:tailEnd/>
          </a:ln>
        </p:spPr>
      </p:pic>
      <p:sp>
        <p:nvSpPr>
          <p:cNvPr id="5" name="Rectangle 4"/>
          <p:cNvSpPr/>
          <p:nvPr/>
        </p:nvSpPr>
        <p:spPr>
          <a:xfrm>
            <a:off x="5562600" y="2456795"/>
            <a:ext cx="3581400" cy="4401205"/>
          </a:xfrm>
          <a:prstGeom prst="rect">
            <a:avLst/>
          </a:prstGeom>
        </p:spPr>
        <p:txBody>
          <a:bodyPr wrap="square">
            <a:spAutoFit/>
          </a:bodyPr>
          <a:lstStyle/>
          <a:p>
            <a:pPr>
              <a:buNone/>
            </a:pPr>
            <a:r>
              <a:rPr lang="en-US" sz="2800" smtClean="0"/>
              <a:t>Izabrani indikatori performansi moraju biti povezani sa piramidom strateškog usaglašavanja (slika  u okviru koje se vizija preduzeća pretvara u ključne indikatore performansi i ključne aktivnosti upravljanja.</a:t>
            </a:r>
            <a:endParaRPr lang="en-U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smtClean="0"/>
              <a:t>Prilikom definisanja KPI-jeva neophodno je proveriti da li oni ispunjavaju sledece uslove:</a:t>
            </a:r>
          </a:p>
          <a:p>
            <a:pPr>
              <a:buNone/>
            </a:pPr>
            <a:r>
              <a:rPr lang="en-US" smtClean="0"/>
              <a:t> </a:t>
            </a:r>
          </a:p>
          <a:p>
            <a:pPr>
              <a:buNone/>
            </a:pPr>
            <a:r>
              <a:rPr lang="en-US" smtClean="0"/>
              <a:t>1.   KPI mora biti jasno definisan i ciljno orijentisan</a:t>
            </a:r>
          </a:p>
          <a:p>
            <a:pPr>
              <a:buNone/>
            </a:pPr>
            <a:r>
              <a:rPr lang="en-US" smtClean="0"/>
              <a:t>2.   KPI – jevi moraju biti poređani po važnosti</a:t>
            </a:r>
          </a:p>
          <a:p>
            <a:pPr>
              <a:buNone/>
            </a:pPr>
            <a:r>
              <a:rPr lang="en-US" smtClean="0"/>
              <a:t>3.   KPI – jevi moraju biti merljivi</a:t>
            </a:r>
          </a:p>
          <a:p>
            <a:pPr>
              <a:buNone/>
            </a:pPr>
            <a:r>
              <a:rPr lang="en-US" smtClean="0"/>
              <a:t>4.   Utvrditi ko je odgovoran za aktivnost za koju se definiše </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703</Words>
  <Application>Microsoft Office PowerPoint</Application>
  <PresentationFormat>On-screen Show (4:3)</PresentationFormat>
  <Paragraphs>166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KPI Ključni indikatori performansi</vt:lpstr>
      <vt:lpstr>Slide 2</vt:lpstr>
      <vt:lpstr>Slide 3</vt:lpstr>
      <vt:lpstr>Slide 4</vt:lpstr>
      <vt:lpstr>Slide 5</vt:lpstr>
      <vt:lpstr>Slide 6</vt:lpstr>
      <vt:lpstr>Metodologija definisanja ključnih indikatora performansi</vt:lpstr>
      <vt:lpstr>Slide 8</vt:lpstr>
      <vt:lpstr>Slide 9</vt:lpstr>
      <vt:lpstr>Slide 10</vt:lpstr>
      <vt:lpstr>Slide 11</vt:lpstr>
      <vt:lpstr>Slide 12</vt:lpstr>
      <vt:lpstr>Osobine KPI-eva</vt:lpstr>
      <vt:lpstr>Slide 14</vt:lpstr>
      <vt:lpstr>Slide 15</vt:lpstr>
      <vt:lpstr>Slide 16</vt:lpstr>
      <vt:lpstr>Definisanje praga značajnosti</vt:lpstr>
      <vt:lpstr>Slide 18</vt:lpstr>
      <vt:lpstr>Hijerarhijsko strukturiranje procesa</vt:lpstr>
      <vt:lpstr>Hijerarhijsko strukturiranje procesa</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KPI Ključni indikatori performansi</dc:title>
  <dc:creator>User</dc:creator>
  <cp:lastModifiedBy>User</cp:lastModifiedBy>
  <cp:revision>24</cp:revision>
  <dcterms:created xsi:type="dcterms:W3CDTF">2006-08-16T00:00:00Z</dcterms:created>
  <dcterms:modified xsi:type="dcterms:W3CDTF">2021-11-28T18:56:25Z</dcterms:modified>
</cp:coreProperties>
</file>