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Zadatak </a:t>
            </a:r>
            <a:r>
              <a:rPr lang="sr-Latn-RS" smtClean="0"/>
              <a:t>3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Prof dr Mirjana Misita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U sofvertskom paketu CDP razvijte hijerarhijsku strukturu za AHP model. Koristite podatke iz I projektnog zadatka:</a:t>
            </a:r>
          </a:p>
          <a:p>
            <a:pPr>
              <a:buNone/>
            </a:pPr>
            <a:endParaRPr lang="sr-Latn-RS" smtClean="0"/>
          </a:p>
          <a:p>
            <a:r>
              <a:rPr lang="en-US" smtClean="0"/>
              <a:t>Za kriterijume koristite 4 perspektive</a:t>
            </a:r>
            <a:endParaRPr lang="sr-Latn-RS" smtClean="0"/>
          </a:p>
          <a:p>
            <a:r>
              <a:rPr lang="en-US" smtClean="0"/>
              <a:t>Za Alternative koristite Inicijative-ove iz 1. projketnog zadatke</a:t>
            </a:r>
            <a:endParaRPr lang="sr-Latn-RS" smtClean="0"/>
          </a:p>
          <a:p>
            <a:r>
              <a:rPr lang="en-US" smtClean="0"/>
              <a:t>Uvedite numeri</a:t>
            </a:r>
            <a:r>
              <a:rPr lang="sr-Latn-RS" smtClean="0"/>
              <a:t>čke i verbalne za KPI-ove iste kao iz BSC Designer-a</a:t>
            </a:r>
          </a:p>
          <a:p>
            <a:r>
              <a:rPr lang="sr-Latn-RS" smtClean="0"/>
              <a:t>Ocenite prema važnost uticajnih kriterijuma </a:t>
            </a:r>
          </a:p>
          <a:p>
            <a:r>
              <a:rPr lang="sr-Latn-RS" smtClean="0"/>
              <a:t>Uvedite pravila – Rules</a:t>
            </a:r>
          </a:p>
          <a:p>
            <a:r>
              <a:rPr lang="sr-Latn-RS" smtClean="0"/>
              <a:t>Prokomentarišite rezultate i poredite sa rezultatima iz 1. zadatka</a:t>
            </a:r>
            <a:endParaRPr 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69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Zadatak 3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Zadatak 1</dc:title>
  <dc:creator>User</dc:creator>
  <cp:lastModifiedBy>Mira</cp:lastModifiedBy>
  <cp:revision>6</cp:revision>
  <dcterms:created xsi:type="dcterms:W3CDTF">2006-08-16T00:00:00Z</dcterms:created>
  <dcterms:modified xsi:type="dcterms:W3CDTF">2021-11-21T10:21:47Z</dcterms:modified>
</cp:coreProperties>
</file>