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Zadatak 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Prof dr Mirjana Misita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 sofvertskom paketu BSC Designer kreirajte model balansne karte za proizvoljno izabrano preduze</a:t>
            </a:r>
            <a:r>
              <a:rPr lang="sr-Latn-RS" smtClean="0"/>
              <a:t>će:</a:t>
            </a:r>
          </a:p>
          <a:p>
            <a:endParaRPr lang="sr-Latn-RS" smtClean="0"/>
          </a:p>
          <a:p>
            <a:r>
              <a:rPr lang="sr-Latn-RS" smtClean="0"/>
              <a:t>definišite viziju, misiju i ciljeve (poput primera sa predavanja)</a:t>
            </a:r>
          </a:p>
          <a:p>
            <a:r>
              <a:rPr lang="sr-Latn-RS" smtClean="0"/>
              <a:t>definišite pokazatelje u okviru 4 perspektva</a:t>
            </a:r>
          </a:p>
          <a:p>
            <a:r>
              <a:rPr lang="sr-Latn-RS" smtClean="0"/>
              <a:t>definišite skale za KPI-ove</a:t>
            </a:r>
          </a:p>
          <a:p>
            <a:r>
              <a:rPr lang="sr-Latn-RS" smtClean="0"/>
              <a:t>prikažite kako se ocenjuju i prate procesi i rezultati preko KPI-ova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54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Zadatak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1</dc:title>
  <dc:creator>User</dc:creator>
  <cp:lastModifiedBy>User</cp:lastModifiedBy>
  <cp:revision>2</cp:revision>
  <dcterms:created xsi:type="dcterms:W3CDTF">2006-08-16T00:00:00Z</dcterms:created>
  <dcterms:modified xsi:type="dcterms:W3CDTF">2020-11-01T21:51:46Z</dcterms:modified>
</cp:coreProperties>
</file>