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76" r:id="rId11"/>
    <p:sldId id="267" r:id="rId12"/>
    <p:sldId id="277" r:id="rId13"/>
    <p:sldId id="278" r:id="rId14"/>
    <p:sldId id="269" r:id="rId15"/>
    <p:sldId id="270" r:id="rId16"/>
    <p:sldId id="271" r:id="rId17"/>
    <p:sldId id="266" r:id="rId18"/>
    <p:sldId id="272" r:id="rId19"/>
    <p:sldId id="275" r:id="rId20"/>
    <p:sldId id="274" r:id="rId21"/>
    <p:sldId id="273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4" d="100"/>
          <a:sy n="124" d="100"/>
        </p:scale>
        <p:origin x="-1254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06E3A-CFB6-446A-9793-52FF944EE5E1}" type="doc">
      <dgm:prSet loTypeId="urn:microsoft.com/office/officeart/2005/8/layout/targe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C0F4152-4AE0-4726-8AF0-D1F06F6E568C}">
      <dgm:prSet phldrT="[Text]"/>
      <dgm:spPr/>
      <dgm:t>
        <a:bodyPr/>
        <a:lstStyle/>
        <a:p>
          <a:r>
            <a:rPr lang="en-US" smtClean="0"/>
            <a:t>marketing</a:t>
          </a:r>
          <a:endParaRPr lang="en-US"/>
        </a:p>
      </dgm:t>
    </dgm:pt>
    <dgm:pt modelId="{BD226F46-CF72-4163-AA55-68EDF840CB05}" type="parTrans" cxnId="{71D54826-9B31-432C-97A8-CC4A8924A68E}">
      <dgm:prSet/>
      <dgm:spPr/>
      <dgm:t>
        <a:bodyPr/>
        <a:lstStyle/>
        <a:p>
          <a:endParaRPr lang="en-US"/>
        </a:p>
      </dgm:t>
    </dgm:pt>
    <dgm:pt modelId="{044A3CA8-D795-4E2C-8AE5-0CFDD2025B14}" type="sibTrans" cxnId="{71D54826-9B31-432C-97A8-CC4A8924A68E}">
      <dgm:prSet/>
      <dgm:spPr/>
      <dgm:t>
        <a:bodyPr/>
        <a:lstStyle/>
        <a:p>
          <a:endParaRPr lang="en-US"/>
        </a:p>
      </dgm:t>
    </dgm:pt>
    <dgm:pt modelId="{E66F641B-3A65-4D87-9D1A-31D41C04A76D}">
      <dgm:prSet phldrT="[Text]"/>
      <dgm:spPr/>
      <dgm:t>
        <a:bodyPr/>
        <a:lstStyle/>
        <a:p>
          <a:r>
            <a:rPr lang="en-US" smtClean="0"/>
            <a:t>reputacija kompanije</a:t>
          </a:r>
          <a:endParaRPr lang="en-US"/>
        </a:p>
      </dgm:t>
    </dgm:pt>
    <dgm:pt modelId="{8EE8DADA-215A-41EE-B35B-2AC57434D8B7}" type="parTrans" cxnId="{21FFD9D1-88D9-4912-8A02-4F02D3A6466E}">
      <dgm:prSet/>
      <dgm:spPr/>
      <dgm:t>
        <a:bodyPr/>
        <a:lstStyle/>
        <a:p>
          <a:endParaRPr lang="en-US"/>
        </a:p>
      </dgm:t>
    </dgm:pt>
    <dgm:pt modelId="{0DD4BD27-C310-4A9A-A086-41A6E6A30844}" type="sibTrans" cxnId="{21FFD9D1-88D9-4912-8A02-4F02D3A6466E}">
      <dgm:prSet/>
      <dgm:spPr/>
      <dgm:t>
        <a:bodyPr/>
        <a:lstStyle/>
        <a:p>
          <a:endParaRPr lang="en-US"/>
        </a:p>
      </dgm:t>
    </dgm:pt>
    <dgm:pt modelId="{E1D70615-AFA8-4239-812B-F5B3374EFC02}">
      <dgm:prSet phldrT="[Text]"/>
      <dgm:spPr/>
      <dgm:t>
        <a:bodyPr/>
        <a:lstStyle/>
        <a:p>
          <a:r>
            <a:rPr lang="en-US" smtClean="0"/>
            <a:t>ekonomsko - finansijska</a:t>
          </a:r>
          <a:endParaRPr lang="en-US"/>
        </a:p>
      </dgm:t>
    </dgm:pt>
    <dgm:pt modelId="{C9B2B03C-47B2-47B8-8A09-C50AF861B926}" type="parTrans" cxnId="{84E9B507-0A0E-4C61-8DDF-261F4EEBCABC}">
      <dgm:prSet/>
      <dgm:spPr/>
      <dgm:t>
        <a:bodyPr/>
        <a:lstStyle/>
        <a:p>
          <a:endParaRPr lang="en-US"/>
        </a:p>
      </dgm:t>
    </dgm:pt>
    <dgm:pt modelId="{7CF52B92-17AC-4548-8455-2D3EE66AC025}" type="sibTrans" cxnId="{84E9B507-0A0E-4C61-8DDF-261F4EEBCABC}">
      <dgm:prSet/>
      <dgm:spPr/>
      <dgm:t>
        <a:bodyPr/>
        <a:lstStyle/>
        <a:p>
          <a:endParaRPr lang="en-US"/>
        </a:p>
      </dgm:t>
    </dgm:pt>
    <dgm:pt modelId="{3F6BF1C6-249F-4E5F-9D80-9389B06855F6}">
      <dgm:prSet phldrT="[Text]"/>
      <dgm:spPr/>
      <dgm:t>
        <a:bodyPr/>
        <a:lstStyle/>
        <a:p>
          <a:r>
            <a:rPr lang="pl-PL" smtClean="0"/>
            <a:t>iskustvo u komercijalnim poslovima u zemlji i inostranstvu</a:t>
          </a:r>
          <a:endParaRPr lang="en-US"/>
        </a:p>
      </dgm:t>
    </dgm:pt>
    <dgm:pt modelId="{C4E67045-A329-4F2A-8219-009B0C9DEBB4}" type="parTrans" cxnId="{6BB3F3C9-0EC1-441F-B30C-BBB489920C58}">
      <dgm:prSet/>
      <dgm:spPr/>
      <dgm:t>
        <a:bodyPr/>
        <a:lstStyle/>
        <a:p>
          <a:endParaRPr lang="en-US"/>
        </a:p>
      </dgm:t>
    </dgm:pt>
    <dgm:pt modelId="{DB5D6EDD-1471-42E5-8268-B0CC6F494D30}" type="sibTrans" cxnId="{6BB3F3C9-0EC1-441F-B30C-BBB489920C58}">
      <dgm:prSet/>
      <dgm:spPr/>
      <dgm:t>
        <a:bodyPr/>
        <a:lstStyle/>
        <a:p>
          <a:endParaRPr lang="en-US"/>
        </a:p>
      </dgm:t>
    </dgm:pt>
    <dgm:pt modelId="{79849422-9951-456F-A7C5-BA32252D71F3}">
      <dgm:prSet phldrT="[Text]"/>
      <dgm:spPr/>
      <dgm:t>
        <a:bodyPr/>
        <a:lstStyle/>
        <a:p>
          <a:r>
            <a:rPr lang="en-US" smtClean="0"/>
            <a:t>kadrovska</a:t>
          </a:r>
          <a:endParaRPr lang="en-US"/>
        </a:p>
      </dgm:t>
    </dgm:pt>
    <dgm:pt modelId="{4D43B1BC-E25B-4DF1-86D7-3A55DCEB8F45}" type="parTrans" cxnId="{1EBD57B8-B6B3-4C6D-ACA7-75D84689D246}">
      <dgm:prSet/>
      <dgm:spPr/>
      <dgm:t>
        <a:bodyPr/>
        <a:lstStyle/>
        <a:p>
          <a:endParaRPr lang="en-US"/>
        </a:p>
      </dgm:t>
    </dgm:pt>
    <dgm:pt modelId="{1C396A2D-2653-4562-B301-0C6F348036C1}" type="sibTrans" cxnId="{1EBD57B8-B6B3-4C6D-ACA7-75D84689D246}">
      <dgm:prSet/>
      <dgm:spPr/>
      <dgm:t>
        <a:bodyPr/>
        <a:lstStyle/>
        <a:p>
          <a:endParaRPr lang="en-US"/>
        </a:p>
      </dgm:t>
    </dgm:pt>
    <dgm:pt modelId="{79C4A3C5-1710-4BB7-A15C-5DAE4E8A7B43}">
      <dgm:prSet phldrT="[Text]"/>
      <dgm:spPr/>
      <dgm:t>
        <a:bodyPr/>
        <a:lstStyle/>
        <a:p>
          <a:r>
            <a:rPr lang="en-US" smtClean="0"/>
            <a:t>posvećenost poslu</a:t>
          </a:r>
          <a:endParaRPr lang="en-US"/>
        </a:p>
      </dgm:t>
    </dgm:pt>
    <dgm:pt modelId="{2495AB5F-F5E1-4A24-A879-720F708DEF8E}" type="parTrans" cxnId="{878B227D-CA4D-4328-B990-52E8301F4F22}">
      <dgm:prSet/>
      <dgm:spPr/>
      <dgm:t>
        <a:bodyPr/>
        <a:lstStyle/>
        <a:p>
          <a:endParaRPr lang="en-US"/>
        </a:p>
      </dgm:t>
    </dgm:pt>
    <dgm:pt modelId="{D0039DA6-A2AE-460B-B873-2F0A31AFDF0C}" type="sibTrans" cxnId="{878B227D-CA4D-4328-B990-52E8301F4F22}">
      <dgm:prSet/>
      <dgm:spPr/>
      <dgm:t>
        <a:bodyPr/>
        <a:lstStyle/>
        <a:p>
          <a:endParaRPr lang="en-US"/>
        </a:p>
      </dgm:t>
    </dgm:pt>
    <dgm:pt modelId="{F8845AB3-41E8-403E-B404-41BB5EF51823}">
      <dgm:prSet/>
      <dgm:spPr/>
      <dgm:t>
        <a:bodyPr/>
        <a:lstStyle/>
        <a:p>
          <a:r>
            <a:rPr lang="en-US" smtClean="0"/>
            <a:t>prethodna iskustva / reference</a:t>
          </a:r>
        </a:p>
      </dgm:t>
    </dgm:pt>
    <dgm:pt modelId="{D8A8CE8A-FC83-41A3-A35B-AD3ACF304C59}" type="parTrans" cxnId="{C84B7C1B-E806-46CD-9AC5-4B3B6CDA57C1}">
      <dgm:prSet/>
      <dgm:spPr/>
      <dgm:t>
        <a:bodyPr/>
        <a:lstStyle/>
        <a:p>
          <a:endParaRPr lang="en-US"/>
        </a:p>
      </dgm:t>
    </dgm:pt>
    <dgm:pt modelId="{4366C98F-4FE2-4907-A67B-331CC2B83831}" type="sibTrans" cxnId="{C84B7C1B-E806-46CD-9AC5-4B3B6CDA57C1}">
      <dgm:prSet/>
      <dgm:spPr/>
      <dgm:t>
        <a:bodyPr/>
        <a:lstStyle/>
        <a:p>
          <a:endParaRPr lang="en-US"/>
        </a:p>
      </dgm:t>
    </dgm:pt>
    <dgm:pt modelId="{CF3A4180-5286-4059-9013-D0182EB7CECF}">
      <dgm:prSet/>
      <dgm:spPr/>
      <dgm:t>
        <a:bodyPr/>
        <a:lstStyle/>
        <a:p>
          <a:r>
            <a:rPr lang="it-IT" smtClean="0"/>
            <a:t>poslovni odnosi sa partnerima / podizvodjačima</a:t>
          </a:r>
          <a:endParaRPr lang="en-US" smtClean="0"/>
        </a:p>
      </dgm:t>
    </dgm:pt>
    <dgm:pt modelId="{5441C756-BE12-4BD7-ADE2-76A4CB634594}" type="parTrans" cxnId="{2209A19A-4C71-4254-9791-C52156690E69}">
      <dgm:prSet/>
      <dgm:spPr/>
      <dgm:t>
        <a:bodyPr/>
        <a:lstStyle/>
        <a:p>
          <a:endParaRPr lang="en-US"/>
        </a:p>
      </dgm:t>
    </dgm:pt>
    <dgm:pt modelId="{DDED61A1-59A6-4A9B-8AE8-20BC2599503B}" type="sibTrans" cxnId="{2209A19A-4C71-4254-9791-C52156690E69}">
      <dgm:prSet/>
      <dgm:spPr/>
      <dgm:t>
        <a:bodyPr/>
        <a:lstStyle/>
        <a:p>
          <a:endParaRPr lang="en-US"/>
        </a:p>
      </dgm:t>
    </dgm:pt>
    <dgm:pt modelId="{C1874FEF-C8C3-400C-B1A9-0AE073063D36}">
      <dgm:prSet/>
      <dgm:spPr/>
      <dgm:t>
        <a:bodyPr/>
        <a:lstStyle/>
        <a:p>
          <a:r>
            <a:rPr lang="en-US" smtClean="0"/>
            <a:t>geografska rasprostranjenost (postojanje kompanija/predstavnika na tržištima u inostranstvu)</a:t>
          </a:r>
        </a:p>
      </dgm:t>
    </dgm:pt>
    <dgm:pt modelId="{A19A5863-1267-4984-86DD-9D8498CC03CD}" type="parTrans" cxnId="{7D9A0BAC-8FCD-47D0-AEB6-3F18CB8EA2FC}">
      <dgm:prSet/>
      <dgm:spPr/>
      <dgm:t>
        <a:bodyPr/>
        <a:lstStyle/>
        <a:p>
          <a:endParaRPr lang="en-US"/>
        </a:p>
      </dgm:t>
    </dgm:pt>
    <dgm:pt modelId="{0501C828-10AB-41A5-925E-11FB89920343}" type="sibTrans" cxnId="{7D9A0BAC-8FCD-47D0-AEB6-3F18CB8EA2FC}">
      <dgm:prSet/>
      <dgm:spPr/>
      <dgm:t>
        <a:bodyPr/>
        <a:lstStyle/>
        <a:p>
          <a:endParaRPr lang="en-US"/>
        </a:p>
      </dgm:t>
    </dgm:pt>
    <dgm:pt modelId="{3780B234-4E91-444E-B172-5890171A667A}">
      <dgm:prSet/>
      <dgm:spPr/>
      <dgm:t>
        <a:bodyPr/>
        <a:lstStyle/>
        <a:p>
          <a:r>
            <a:rPr lang="en-US" smtClean="0"/>
            <a:t>konkurentnost na tržištu</a:t>
          </a:r>
        </a:p>
      </dgm:t>
    </dgm:pt>
    <dgm:pt modelId="{93739436-47AE-4A48-A00A-022F5E2AD957}" type="parTrans" cxnId="{7BAE49F2-49A7-43A0-8892-CBCB5F276E32}">
      <dgm:prSet/>
      <dgm:spPr/>
      <dgm:t>
        <a:bodyPr/>
        <a:lstStyle/>
        <a:p>
          <a:endParaRPr lang="en-US"/>
        </a:p>
      </dgm:t>
    </dgm:pt>
    <dgm:pt modelId="{DD0C24D9-C1C2-470C-B28A-A80276500A75}" type="sibTrans" cxnId="{7BAE49F2-49A7-43A0-8892-CBCB5F276E32}">
      <dgm:prSet/>
      <dgm:spPr/>
      <dgm:t>
        <a:bodyPr/>
        <a:lstStyle/>
        <a:p>
          <a:endParaRPr lang="en-US"/>
        </a:p>
      </dgm:t>
    </dgm:pt>
    <dgm:pt modelId="{93B42F07-A998-4EF9-8B43-661E87B94C9F}">
      <dgm:prSet/>
      <dgm:spPr/>
      <dgm:t>
        <a:bodyPr/>
        <a:lstStyle/>
        <a:p>
          <a:r>
            <a:rPr lang="en-US" smtClean="0"/>
            <a:t>propaganda</a:t>
          </a:r>
        </a:p>
      </dgm:t>
    </dgm:pt>
    <dgm:pt modelId="{F3FFB504-36C9-4C77-ABFB-0D06D39E2FC5}" type="parTrans" cxnId="{50011F9D-D29A-4D20-9529-4FC94B73C94D}">
      <dgm:prSet/>
      <dgm:spPr/>
      <dgm:t>
        <a:bodyPr/>
        <a:lstStyle/>
        <a:p>
          <a:endParaRPr lang="en-US"/>
        </a:p>
      </dgm:t>
    </dgm:pt>
    <dgm:pt modelId="{4D730BAB-22FD-47D3-8EF1-6D05DAA0F1C1}" type="sibTrans" cxnId="{50011F9D-D29A-4D20-9529-4FC94B73C94D}">
      <dgm:prSet/>
      <dgm:spPr/>
      <dgm:t>
        <a:bodyPr/>
        <a:lstStyle/>
        <a:p>
          <a:endParaRPr lang="en-US"/>
        </a:p>
      </dgm:t>
    </dgm:pt>
    <dgm:pt modelId="{BC671C54-A8CF-4D25-A090-E2E13754912B}">
      <dgm:prSet/>
      <dgm:spPr/>
      <dgm:t>
        <a:bodyPr/>
        <a:lstStyle/>
        <a:p>
          <a:r>
            <a:rPr lang="en-US" smtClean="0"/>
            <a:t>kontakti</a:t>
          </a:r>
        </a:p>
      </dgm:t>
    </dgm:pt>
    <dgm:pt modelId="{3A19A773-921A-4CBA-9C87-09208134D259}" type="parTrans" cxnId="{26D36764-955E-4C8B-BEA3-4E21C75B3BCD}">
      <dgm:prSet/>
      <dgm:spPr/>
      <dgm:t>
        <a:bodyPr/>
        <a:lstStyle/>
        <a:p>
          <a:endParaRPr lang="en-US"/>
        </a:p>
      </dgm:t>
    </dgm:pt>
    <dgm:pt modelId="{C7A35DAC-DBA1-413D-988C-99F36A68881F}" type="sibTrans" cxnId="{26D36764-955E-4C8B-BEA3-4E21C75B3BCD}">
      <dgm:prSet/>
      <dgm:spPr/>
      <dgm:t>
        <a:bodyPr/>
        <a:lstStyle/>
        <a:p>
          <a:endParaRPr lang="en-US"/>
        </a:p>
      </dgm:t>
    </dgm:pt>
    <dgm:pt modelId="{1980AF35-3ABF-452E-B4A6-FB9BE92F28FF}">
      <dgm:prSet/>
      <dgm:spPr/>
      <dgm:t>
        <a:bodyPr/>
        <a:lstStyle/>
        <a:p>
          <a:r>
            <a:rPr lang="en-US" smtClean="0"/>
            <a:t>projektovanje &amp; inženjering</a:t>
          </a:r>
          <a:endParaRPr lang="en-US"/>
        </a:p>
      </dgm:t>
    </dgm:pt>
    <dgm:pt modelId="{49B9863B-2527-4005-8700-6A7303F11ECD}" type="parTrans" cxnId="{4ADB69C0-CEA3-4A2C-88D9-0357ABC88C62}">
      <dgm:prSet/>
      <dgm:spPr/>
      <dgm:t>
        <a:bodyPr/>
        <a:lstStyle/>
        <a:p>
          <a:endParaRPr lang="en-US"/>
        </a:p>
      </dgm:t>
    </dgm:pt>
    <dgm:pt modelId="{0EC5028E-08D4-498F-A466-9AAEE1A01591}" type="sibTrans" cxnId="{4ADB69C0-CEA3-4A2C-88D9-0357ABC88C62}">
      <dgm:prSet/>
      <dgm:spPr/>
      <dgm:t>
        <a:bodyPr/>
        <a:lstStyle/>
        <a:p>
          <a:endParaRPr lang="en-US"/>
        </a:p>
      </dgm:t>
    </dgm:pt>
    <dgm:pt modelId="{B01A976A-463C-4524-BD2F-D11AFE3C7AE8}">
      <dgm:prSet/>
      <dgm:spPr/>
      <dgm:t>
        <a:bodyPr/>
        <a:lstStyle/>
        <a:p>
          <a:r>
            <a:rPr lang="en-US" smtClean="0"/>
            <a:t>izvodjački radovi</a:t>
          </a:r>
          <a:endParaRPr lang="en-US"/>
        </a:p>
      </dgm:t>
    </dgm:pt>
    <dgm:pt modelId="{4F96C28D-A282-44EA-8470-FBFD53A2C7C9}" type="parTrans" cxnId="{D2A69CB0-F001-4F29-9B46-6C0A81A51DC9}">
      <dgm:prSet/>
      <dgm:spPr/>
      <dgm:t>
        <a:bodyPr/>
        <a:lstStyle/>
        <a:p>
          <a:endParaRPr lang="en-US"/>
        </a:p>
      </dgm:t>
    </dgm:pt>
    <dgm:pt modelId="{C45CFFCA-4D4F-41AB-9F10-AB8FBEE9321F}" type="sibTrans" cxnId="{D2A69CB0-F001-4F29-9B46-6C0A81A51DC9}">
      <dgm:prSet/>
      <dgm:spPr/>
      <dgm:t>
        <a:bodyPr/>
        <a:lstStyle/>
        <a:p>
          <a:endParaRPr lang="en-US"/>
        </a:p>
      </dgm:t>
    </dgm:pt>
    <dgm:pt modelId="{22238D42-663C-48B2-AC97-D11FB74A3A59}">
      <dgm:prSet/>
      <dgm:spPr/>
      <dgm:t>
        <a:bodyPr/>
        <a:lstStyle/>
        <a:p>
          <a:r>
            <a:rPr lang="vi-VN" smtClean="0"/>
            <a:t>mogućnost izvodjenja projekata u predviđenom roku</a:t>
          </a:r>
          <a:endParaRPr lang="en-US"/>
        </a:p>
      </dgm:t>
    </dgm:pt>
    <dgm:pt modelId="{15C96D65-C23E-47A5-91EB-7BFEC14BB333}" type="parTrans" cxnId="{8C8942AB-8A64-431B-A9AE-190771FC832E}">
      <dgm:prSet/>
      <dgm:spPr/>
      <dgm:t>
        <a:bodyPr/>
        <a:lstStyle/>
        <a:p>
          <a:endParaRPr lang="en-US"/>
        </a:p>
      </dgm:t>
    </dgm:pt>
    <dgm:pt modelId="{6C9C3E30-E974-43F0-9B02-B8476F1D2D30}" type="sibTrans" cxnId="{8C8942AB-8A64-431B-A9AE-190771FC832E}">
      <dgm:prSet/>
      <dgm:spPr/>
      <dgm:t>
        <a:bodyPr/>
        <a:lstStyle/>
        <a:p>
          <a:endParaRPr lang="en-US"/>
        </a:p>
      </dgm:t>
    </dgm:pt>
    <dgm:pt modelId="{2AAACC0F-1542-4D89-93C9-139F8338340F}">
      <dgm:prSet/>
      <dgm:spPr/>
      <dgm:t>
        <a:bodyPr/>
        <a:lstStyle/>
        <a:p>
          <a:r>
            <a:rPr lang="en-US" smtClean="0"/>
            <a:t>poznavanje novih tehnologija	vrednost akcija na tržištu</a:t>
          </a:r>
          <a:endParaRPr lang="en-US"/>
        </a:p>
      </dgm:t>
    </dgm:pt>
    <dgm:pt modelId="{48644505-0CBC-4918-95B7-6BC1E3FBED6A}" type="parTrans" cxnId="{C7FCCA7A-DCD1-481D-9198-7F0B7C157747}">
      <dgm:prSet/>
      <dgm:spPr/>
      <dgm:t>
        <a:bodyPr/>
        <a:lstStyle/>
        <a:p>
          <a:endParaRPr lang="en-US"/>
        </a:p>
      </dgm:t>
    </dgm:pt>
    <dgm:pt modelId="{3249DA2B-AC88-4132-BC09-786773B8B457}" type="sibTrans" cxnId="{C7FCCA7A-DCD1-481D-9198-7F0B7C157747}">
      <dgm:prSet/>
      <dgm:spPr/>
      <dgm:t>
        <a:bodyPr/>
        <a:lstStyle/>
        <a:p>
          <a:endParaRPr lang="en-US"/>
        </a:p>
      </dgm:t>
    </dgm:pt>
    <dgm:pt modelId="{2815835A-E458-43A1-A35C-79AE392E3DE7}">
      <dgm:prSet/>
      <dgm:spPr/>
      <dgm:t>
        <a:bodyPr/>
        <a:lstStyle/>
        <a:p>
          <a:r>
            <a:rPr lang="en-US" smtClean="0"/>
            <a:t>sopstveni kapital - stabilnost</a:t>
          </a:r>
          <a:endParaRPr lang="en-US"/>
        </a:p>
      </dgm:t>
    </dgm:pt>
    <dgm:pt modelId="{3504B8B4-0B7E-4E60-A766-B9C355E6B791}" type="parTrans" cxnId="{4284F56E-3AB4-4ED9-B104-8EBFEEA905E9}">
      <dgm:prSet/>
      <dgm:spPr/>
      <dgm:t>
        <a:bodyPr/>
        <a:lstStyle/>
        <a:p>
          <a:endParaRPr lang="en-US"/>
        </a:p>
      </dgm:t>
    </dgm:pt>
    <dgm:pt modelId="{F4156E70-FBB4-4622-BEDD-19037297E090}" type="sibTrans" cxnId="{4284F56E-3AB4-4ED9-B104-8EBFEEA905E9}">
      <dgm:prSet/>
      <dgm:spPr/>
      <dgm:t>
        <a:bodyPr/>
        <a:lstStyle/>
        <a:p>
          <a:endParaRPr lang="en-US"/>
        </a:p>
      </dgm:t>
    </dgm:pt>
    <dgm:pt modelId="{91F72A71-FF40-4C21-863A-58317CEF108E}">
      <dgm:prSet/>
      <dgm:spPr/>
      <dgm:t>
        <a:bodyPr/>
        <a:lstStyle/>
        <a:p>
          <a:r>
            <a:rPr lang="en-US" smtClean="0"/>
            <a:t>profit</a:t>
          </a:r>
          <a:endParaRPr lang="en-US"/>
        </a:p>
      </dgm:t>
    </dgm:pt>
    <dgm:pt modelId="{B5E3CD01-35A6-4B77-840F-414EEB3FD948}" type="parTrans" cxnId="{7B724956-1BB4-4830-A116-B12E3811B19E}">
      <dgm:prSet/>
      <dgm:spPr/>
      <dgm:t>
        <a:bodyPr/>
        <a:lstStyle/>
        <a:p>
          <a:endParaRPr lang="en-US"/>
        </a:p>
      </dgm:t>
    </dgm:pt>
    <dgm:pt modelId="{24D221FC-322D-430D-AF89-9F4AFD928816}" type="sibTrans" cxnId="{7B724956-1BB4-4830-A116-B12E3811B19E}">
      <dgm:prSet/>
      <dgm:spPr/>
      <dgm:t>
        <a:bodyPr/>
        <a:lstStyle/>
        <a:p>
          <a:endParaRPr lang="en-US"/>
        </a:p>
      </dgm:t>
    </dgm:pt>
    <dgm:pt modelId="{060D041F-C6F0-41B9-9921-9D41C7C3C5F2}">
      <dgm:prSet/>
      <dgm:spPr/>
      <dgm:t>
        <a:bodyPr/>
        <a:lstStyle/>
        <a:p>
          <a:r>
            <a:rPr lang="en-US" smtClean="0"/>
            <a:t>bilans uspeha</a:t>
          </a:r>
          <a:endParaRPr lang="en-US"/>
        </a:p>
      </dgm:t>
    </dgm:pt>
    <dgm:pt modelId="{0469B329-DA6D-4360-A9B7-68AF7BC147D3}" type="parTrans" cxnId="{F7BC257B-E3D1-4EC4-B42E-6A1C1E763EAD}">
      <dgm:prSet/>
      <dgm:spPr/>
      <dgm:t>
        <a:bodyPr/>
        <a:lstStyle/>
        <a:p>
          <a:endParaRPr lang="en-US"/>
        </a:p>
      </dgm:t>
    </dgm:pt>
    <dgm:pt modelId="{A8B0BB27-B451-4893-81B7-A292EC706EB6}" type="sibTrans" cxnId="{F7BC257B-E3D1-4EC4-B42E-6A1C1E763EAD}">
      <dgm:prSet/>
      <dgm:spPr/>
      <dgm:t>
        <a:bodyPr/>
        <a:lstStyle/>
        <a:p>
          <a:endParaRPr lang="en-US"/>
        </a:p>
      </dgm:t>
    </dgm:pt>
    <dgm:pt modelId="{325AB917-E229-45E7-95CD-D18F690A2840}">
      <dgm:prSet/>
      <dgm:spPr/>
      <dgm:t>
        <a:bodyPr/>
        <a:lstStyle/>
        <a:p>
          <a:r>
            <a:rPr lang="en-US" smtClean="0"/>
            <a:t>usavršavanje stručnog kadra</a:t>
          </a:r>
          <a:endParaRPr lang="en-US"/>
        </a:p>
      </dgm:t>
    </dgm:pt>
    <dgm:pt modelId="{D8A0AA1F-E693-424B-8EE9-4F29BE703710}" type="parTrans" cxnId="{465BD380-F7C1-497C-AF6B-A889502C95D9}">
      <dgm:prSet/>
      <dgm:spPr/>
      <dgm:t>
        <a:bodyPr/>
        <a:lstStyle/>
        <a:p>
          <a:endParaRPr lang="en-US"/>
        </a:p>
      </dgm:t>
    </dgm:pt>
    <dgm:pt modelId="{9553584B-48E1-422D-9BB3-C2AC550D45EB}" type="sibTrans" cxnId="{465BD380-F7C1-497C-AF6B-A889502C95D9}">
      <dgm:prSet/>
      <dgm:spPr/>
      <dgm:t>
        <a:bodyPr/>
        <a:lstStyle/>
        <a:p>
          <a:endParaRPr lang="en-US"/>
        </a:p>
      </dgm:t>
    </dgm:pt>
    <dgm:pt modelId="{1B062603-1BDB-4B96-B210-3895380F0B1D}">
      <dgm:prSet/>
      <dgm:spPr/>
      <dgm:t>
        <a:bodyPr/>
        <a:lstStyle/>
        <a:p>
          <a:r>
            <a:rPr lang="en-US" smtClean="0"/>
            <a:t>socijalna sigurnost</a:t>
          </a:r>
          <a:endParaRPr lang="en-US"/>
        </a:p>
      </dgm:t>
    </dgm:pt>
    <dgm:pt modelId="{AC5C996B-81EE-45E4-801A-5AD3847D16BD}" type="parTrans" cxnId="{34C96949-5A28-4477-A121-9CC17398EA2E}">
      <dgm:prSet/>
      <dgm:spPr/>
      <dgm:t>
        <a:bodyPr/>
        <a:lstStyle/>
        <a:p>
          <a:endParaRPr lang="en-US"/>
        </a:p>
      </dgm:t>
    </dgm:pt>
    <dgm:pt modelId="{47D97EE5-6552-4FEA-86DF-BFD0B10CEAE2}" type="sibTrans" cxnId="{34C96949-5A28-4477-A121-9CC17398EA2E}">
      <dgm:prSet/>
      <dgm:spPr/>
      <dgm:t>
        <a:bodyPr/>
        <a:lstStyle/>
        <a:p>
          <a:endParaRPr lang="en-US"/>
        </a:p>
      </dgm:t>
    </dgm:pt>
    <dgm:pt modelId="{17198E2A-3E79-43AA-89EA-38B44C3E3E8B}">
      <dgm:prSet/>
      <dgm:spPr/>
      <dgm:t>
        <a:bodyPr/>
        <a:lstStyle/>
        <a:p>
          <a:r>
            <a:rPr lang="pl-PL" smtClean="0"/>
            <a:t>uskladjeni interesi pojedinca i kompanije</a:t>
          </a:r>
          <a:endParaRPr lang="en-US"/>
        </a:p>
      </dgm:t>
    </dgm:pt>
    <dgm:pt modelId="{0B5D253F-B7DA-4606-BD23-09108BA46FD7}" type="parTrans" cxnId="{3879212D-DF24-4D06-95A5-BCBC124250B8}">
      <dgm:prSet/>
      <dgm:spPr/>
      <dgm:t>
        <a:bodyPr/>
        <a:lstStyle/>
        <a:p>
          <a:endParaRPr lang="en-US"/>
        </a:p>
      </dgm:t>
    </dgm:pt>
    <dgm:pt modelId="{50C955EB-2FE2-48B0-AE55-5BA1C47206A0}" type="sibTrans" cxnId="{3879212D-DF24-4D06-95A5-BCBC124250B8}">
      <dgm:prSet/>
      <dgm:spPr/>
      <dgm:t>
        <a:bodyPr/>
        <a:lstStyle/>
        <a:p>
          <a:endParaRPr lang="en-US"/>
        </a:p>
      </dgm:t>
    </dgm:pt>
    <dgm:pt modelId="{53FCA7A2-AE5D-4097-A639-164DC98C5B33}" type="pres">
      <dgm:prSet presAssocID="{87B06E3A-CFB6-446A-9793-52FF944EE5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8509B-0F37-473E-9820-C9CEF9E59904}" type="pres">
      <dgm:prSet presAssocID="{CC0F4152-4AE0-4726-8AF0-D1F06F6E568C}" presName="circle1" presStyleLbl="node1" presStyleIdx="0" presStyleCnt="3"/>
      <dgm:spPr/>
    </dgm:pt>
    <dgm:pt modelId="{6CBEE84D-2EE8-4DE1-9FEF-06A692CB5984}" type="pres">
      <dgm:prSet presAssocID="{CC0F4152-4AE0-4726-8AF0-D1F06F6E568C}" presName="space" presStyleCnt="0"/>
      <dgm:spPr/>
    </dgm:pt>
    <dgm:pt modelId="{130986B2-B19B-436C-8091-8D716C769AD2}" type="pres">
      <dgm:prSet presAssocID="{CC0F4152-4AE0-4726-8AF0-D1F06F6E568C}" presName="rect1" presStyleLbl="alignAcc1" presStyleIdx="0" presStyleCnt="3"/>
      <dgm:spPr/>
      <dgm:t>
        <a:bodyPr/>
        <a:lstStyle/>
        <a:p>
          <a:endParaRPr lang="en-US"/>
        </a:p>
      </dgm:t>
    </dgm:pt>
    <dgm:pt modelId="{E6C96D16-42A5-4D69-9BD6-5786FDA5EBC4}" type="pres">
      <dgm:prSet presAssocID="{E1D70615-AFA8-4239-812B-F5B3374EFC02}" presName="vertSpace2" presStyleLbl="node1" presStyleIdx="0" presStyleCnt="3"/>
      <dgm:spPr/>
    </dgm:pt>
    <dgm:pt modelId="{87A130ED-4033-427B-8BE2-20D248075707}" type="pres">
      <dgm:prSet presAssocID="{E1D70615-AFA8-4239-812B-F5B3374EFC02}" presName="circle2" presStyleLbl="node1" presStyleIdx="1" presStyleCnt="3"/>
      <dgm:spPr/>
    </dgm:pt>
    <dgm:pt modelId="{6F6D7F20-7D16-4B24-A958-701FC70C89FA}" type="pres">
      <dgm:prSet presAssocID="{E1D70615-AFA8-4239-812B-F5B3374EFC02}" presName="rect2" presStyleLbl="alignAcc1" presStyleIdx="1" presStyleCnt="3"/>
      <dgm:spPr/>
      <dgm:t>
        <a:bodyPr/>
        <a:lstStyle/>
        <a:p>
          <a:endParaRPr lang="en-US"/>
        </a:p>
      </dgm:t>
    </dgm:pt>
    <dgm:pt modelId="{8318CF75-0658-4ABF-8A06-559FFE4A4C31}" type="pres">
      <dgm:prSet presAssocID="{79849422-9951-456F-A7C5-BA32252D71F3}" presName="vertSpace3" presStyleLbl="node1" presStyleIdx="1" presStyleCnt="3"/>
      <dgm:spPr/>
    </dgm:pt>
    <dgm:pt modelId="{C133996F-246B-4E88-8C34-3BEEA56F703A}" type="pres">
      <dgm:prSet presAssocID="{79849422-9951-456F-A7C5-BA32252D71F3}" presName="circle3" presStyleLbl="node1" presStyleIdx="2" presStyleCnt="3"/>
      <dgm:spPr/>
    </dgm:pt>
    <dgm:pt modelId="{79B15F0D-8C52-4FDD-B1E5-EA0BABE7B953}" type="pres">
      <dgm:prSet presAssocID="{79849422-9951-456F-A7C5-BA32252D71F3}" presName="rect3" presStyleLbl="alignAcc1" presStyleIdx="2" presStyleCnt="3"/>
      <dgm:spPr/>
      <dgm:t>
        <a:bodyPr/>
        <a:lstStyle/>
        <a:p>
          <a:endParaRPr lang="en-US"/>
        </a:p>
      </dgm:t>
    </dgm:pt>
    <dgm:pt modelId="{340A09F1-0975-4E13-A7B4-0809543ED1CF}" type="pres">
      <dgm:prSet presAssocID="{CC0F4152-4AE0-4726-8AF0-D1F06F6E568C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5192E-AEA5-41C1-BDA8-F17DFE04216E}" type="pres">
      <dgm:prSet presAssocID="{CC0F4152-4AE0-4726-8AF0-D1F06F6E568C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9568A-BD2D-417C-A082-43D7806F9023}" type="pres">
      <dgm:prSet presAssocID="{E1D70615-AFA8-4239-812B-F5B3374EFC0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2E29E-FBCD-4A40-BB63-6ED5EA89D8A6}" type="pres">
      <dgm:prSet presAssocID="{E1D70615-AFA8-4239-812B-F5B3374EFC02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BBCFA-8E1D-49DF-95BD-406A751150EC}" type="pres">
      <dgm:prSet presAssocID="{79849422-9951-456F-A7C5-BA32252D71F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E58DD-FB2B-462B-A09B-E1A492C3938D}" type="pres">
      <dgm:prSet presAssocID="{79849422-9951-456F-A7C5-BA32252D71F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10515-C10A-4B79-AA09-3C8F8C30A953}" type="presOf" srcId="{CC0F4152-4AE0-4726-8AF0-D1F06F6E568C}" destId="{130986B2-B19B-436C-8091-8D716C769AD2}" srcOrd="0" destOrd="0" presId="urn:microsoft.com/office/officeart/2005/8/layout/target3"/>
    <dgm:cxn modelId="{83762355-0EEC-4A90-956C-56BAB453C5FA}" type="presOf" srcId="{325AB917-E229-45E7-95CD-D18F690A2840}" destId="{51EE58DD-FB2B-462B-A09B-E1A492C3938D}" srcOrd="0" destOrd="1" presId="urn:microsoft.com/office/officeart/2005/8/layout/target3"/>
    <dgm:cxn modelId="{7B724956-1BB4-4830-A116-B12E3811B19E}" srcId="{E1D70615-AFA8-4239-812B-F5B3374EFC02}" destId="{91F72A71-FF40-4C21-863A-58317CEF108E}" srcOrd="5" destOrd="0" parTransId="{B5E3CD01-35A6-4B77-840F-414EEB3FD948}" sibTransId="{24D221FC-322D-430D-AF89-9F4AFD928816}"/>
    <dgm:cxn modelId="{D0F7E293-DAC5-4CAC-8C09-54D0876B964C}" type="presOf" srcId="{CC0F4152-4AE0-4726-8AF0-D1F06F6E568C}" destId="{340A09F1-0975-4E13-A7B4-0809543ED1CF}" srcOrd="1" destOrd="0" presId="urn:microsoft.com/office/officeart/2005/8/layout/target3"/>
    <dgm:cxn modelId="{C7FCCA7A-DCD1-481D-9198-7F0B7C157747}" srcId="{E1D70615-AFA8-4239-812B-F5B3374EFC02}" destId="{2AAACC0F-1542-4D89-93C9-139F8338340F}" srcOrd="3" destOrd="0" parTransId="{48644505-0CBC-4918-95B7-6BC1E3FBED6A}" sibTransId="{3249DA2B-AC88-4132-BC09-786773B8B457}"/>
    <dgm:cxn modelId="{A158724E-8187-4DAD-9F0E-D077615F565C}" type="presOf" srcId="{E1D70615-AFA8-4239-812B-F5B3374EFC02}" destId="{CEE9568A-BD2D-417C-A082-43D7806F9023}" srcOrd="1" destOrd="0" presId="urn:microsoft.com/office/officeart/2005/8/layout/target3"/>
    <dgm:cxn modelId="{878B227D-CA4D-4328-B990-52E8301F4F22}" srcId="{79849422-9951-456F-A7C5-BA32252D71F3}" destId="{79C4A3C5-1710-4BB7-A15C-5DAE4E8A7B43}" srcOrd="0" destOrd="0" parTransId="{2495AB5F-F5E1-4A24-A879-720F708DEF8E}" sibTransId="{D0039DA6-A2AE-460B-B873-2F0A31AFDF0C}"/>
    <dgm:cxn modelId="{8C8942AB-8A64-431B-A9AE-190771FC832E}" srcId="{E1D70615-AFA8-4239-812B-F5B3374EFC02}" destId="{22238D42-663C-48B2-AC97-D11FB74A3A59}" srcOrd="2" destOrd="0" parTransId="{15C96D65-C23E-47A5-91EB-7BFEC14BB333}" sibTransId="{6C9C3E30-E974-43F0-9B02-B8476F1D2D30}"/>
    <dgm:cxn modelId="{71D54826-9B31-432C-97A8-CC4A8924A68E}" srcId="{87B06E3A-CFB6-446A-9793-52FF944EE5E1}" destId="{CC0F4152-4AE0-4726-8AF0-D1F06F6E568C}" srcOrd="0" destOrd="0" parTransId="{BD226F46-CF72-4163-AA55-68EDF840CB05}" sibTransId="{044A3CA8-D795-4E2C-8AE5-0CFDD2025B14}"/>
    <dgm:cxn modelId="{465BD380-F7C1-497C-AF6B-A889502C95D9}" srcId="{79849422-9951-456F-A7C5-BA32252D71F3}" destId="{325AB917-E229-45E7-95CD-D18F690A2840}" srcOrd="1" destOrd="0" parTransId="{D8A0AA1F-E693-424B-8EE9-4F29BE703710}" sibTransId="{9553584B-48E1-422D-9BB3-C2AC550D45EB}"/>
    <dgm:cxn modelId="{F473F4F3-928E-4D49-B56A-E864F9836EBC}" type="presOf" srcId="{2815835A-E458-43A1-A35C-79AE392E3DE7}" destId="{AAF2E29E-FBCD-4A40-BB63-6ED5EA89D8A6}" srcOrd="0" destOrd="5" presId="urn:microsoft.com/office/officeart/2005/8/layout/target3"/>
    <dgm:cxn modelId="{2069504C-9598-4715-B158-87785516A8AB}" type="presOf" srcId="{1B062603-1BDB-4B96-B210-3895380F0B1D}" destId="{51EE58DD-FB2B-462B-A09B-E1A492C3938D}" srcOrd="0" destOrd="2" presId="urn:microsoft.com/office/officeart/2005/8/layout/target3"/>
    <dgm:cxn modelId="{2582C5BC-AC46-42D2-B43E-1BCE293E7DD1}" type="presOf" srcId="{E66F641B-3A65-4D87-9D1A-31D41C04A76D}" destId="{2775192E-AEA5-41C1-BDA8-F17DFE04216E}" srcOrd="0" destOrd="0" presId="urn:microsoft.com/office/officeart/2005/8/layout/target3"/>
    <dgm:cxn modelId="{DB131606-56CE-45B1-B6B4-FAA316C20BBF}" type="presOf" srcId="{2AAACC0F-1542-4D89-93C9-139F8338340F}" destId="{AAF2E29E-FBCD-4A40-BB63-6ED5EA89D8A6}" srcOrd="0" destOrd="4" presId="urn:microsoft.com/office/officeart/2005/8/layout/target3"/>
    <dgm:cxn modelId="{A112A4F6-D3BC-499B-88F2-DC386BD4ECA8}" type="presOf" srcId="{B01A976A-463C-4524-BD2F-D11AFE3C7AE8}" destId="{AAF2E29E-FBCD-4A40-BB63-6ED5EA89D8A6}" srcOrd="0" destOrd="2" presId="urn:microsoft.com/office/officeart/2005/8/layout/target3"/>
    <dgm:cxn modelId="{FD10ECA3-E813-44B7-9E33-F5393C751B0E}" type="presOf" srcId="{91F72A71-FF40-4C21-863A-58317CEF108E}" destId="{AAF2E29E-FBCD-4A40-BB63-6ED5EA89D8A6}" srcOrd="0" destOrd="6" presId="urn:microsoft.com/office/officeart/2005/8/layout/target3"/>
    <dgm:cxn modelId="{E777C5A4-0FE5-4CDF-8821-D42E025591D3}" type="presOf" srcId="{79C4A3C5-1710-4BB7-A15C-5DAE4E8A7B43}" destId="{51EE58DD-FB2B-462B-A09B-E1A492C3938D}" srcOrd="0" destOrd="0" presId="urn:microsoft.com/office/officeart/2005/8/layout/target3"/>
    <dgm:cxn modelId="{2209A19A-4C71-4254-9791-C52156690E69}" srcId="{CC0F4152-4AE0-4726-8AF0-D1F06F6E568C}" destId="{CF3A4180-5286-4059-9013-D0182EB7CECF}" srcOrd="2" destOrd="0" parTransId="{5441C756-BE12-4BD7-ADE2-76A4CB634594}" sibTransId="{DDED61A1-59A6-4A9B-8AE8-20BC2599503B}"/>
    <dgm:cxn modelId="{34C96949-5A28-4477-A121-9CC17398EA2E}" srcId="{79849422-9951-456F-A7C5-BA32252D71F3}" destId="{1B062603-1BDB-4B96-B210-3895380F0B1D}" srcOrd="2" destOrd="0" parTransId="{AC5C996B-81EE-45E4-801A-5AD3847D16BD}" sibTransId="{47D97EE5-6552-4FEA-86DF-BFD0B10CEAE2}"/>
    <dgm:cxn modelId="{50011F9D-D29A-4D20-9529-4FC94B73C94D}" srcId="{CC0F4152-4AE0-4726-8AF0-D1F06F6E568C}" destId="{93B42F07-A998-4EF9-8B43-661E87B94C9F}" srcOrd="5" destOrd="0" parTransId="{F3FFB504-36C9-4C77-ABFB-0D06D39E2FC5}" sibTransId="{4D730BAB-22FD-47D3-8EF1-6D05DAA0F1C1}"/>
    <dgm:cxn modelId="{3CF1460C-24CC-44A4-91EB-E14BC07E5D62}" type="presOf" srcId="{C1874FEF-C8C3-400C-B1A9-0AE073063D36}" destId="{2775192E-AEA5-41C1-BDA8-F17DFE04216E}" srcOrd="0" destOrd="3" presId="urn:microsoft.com/office/officeart/2005/8/layout/target3"/>
    <dgm:cxn modelId="{84E9B507-0A0E-4C61-8DDF-261F4EEBCABC}" srcId="{87B06E3A-CFB6-446A-9793-52FF944EE5E1}" destId="{E1D70615-AFA8-4239-812B-F5B3374EFC02}" srcOrd="1" destOrd="0" parTransId="{C9B2B03C-47B2-47B8-8A09-C50AF861B926}" sibTransId="{7CF52B92-17AC-4548-8455-2D3EE66AC025}"/>
    <dgm:cxn modelId="{E25163D9-18CB-4EA0-9498-2816DFB3B0F3}" type="presOf" srcId="{3F6BF1C6-249F-4E5F-9D80-9389B06855F6}" destId="{AAF2E29E-FBCD-4A40-BB63-6ED5EA89D8A6}" srcOrd="0" destOrd="0" presId="urn:microsoft.com/office/officeart/2005/8/layout/target3"/>
    <dgm:cxn modelId="{BA249348-E69A-4DED-AA70-248B0A1F65D4}" type="presOf" srcId="{17198E2A-3E79-43AA-89EA-38B44C3E3E8B}" destId="{51EE58DD-FB2B-462B-A09B-E1A492C3938D}" srcOrd="0" destOrd="3" presId="urn:microsoft.com/office/officeart/2005/8/layout/target3"/>
    <dgm:cxn modelId="{7BAE49F2-49A7-43A0-8892-CBCB5F276E32}" srcId="{CC0F4152-4AE0-4726-8AF0-D1F06F6E568C}" destId="{3780B234-4E91-444E-B172-5890171A667A}" srcOrd="4" destOrd="0" parTransId="{93739436-47AE-4A48-A00A-022F5E2AD957}" sibTransId="{DD0C24D9-C1C2-470C-B28A-A80276500A75}"/>
    <dgm:cxn modelId="{8F8F88B4-5866-4DB3-8526-210C3FD53518}" type="presOf" srcId="{BC671C54-A8CF-4D25-A090-E2E13754912B}" destId="{2775192E-AEA5-41C1-BDA8-F17DFE04216E}" srcOrd="0" destOrd="6" presId="urn:microsoft.com/office/officeart/2005/8/layout/target3"/>
    <dgm:cxn modelId="{4ADB69C0-CEA3-4A2C-88D9-0357ABC88C62}" srcId="{3F6BF1C6-249F-4E5F-9D80-9389B06855F6}" destId="{1980AF35-3ABF-452E-B4A6-FB9BE92F28FF}" srcOrd="0" destOrd="0" parTransId="{49B9863B-2527-4005-8700-6A7303F11ECD}" sibTransId="{0EC5028E-08D4-498F-A466-9AAEE1A01591}"/>
    <dgm:cxn modelId="{21FFD9D1-88D9-4912-8A02-4F02D3A6466E}" srcId="{CC0F4152-4AE0-4726-8AF0-D1F06F6E568C}" destId="{E66F641B-3A65-4D87-9D1A-31D41C04A76D}" srcOrd="0" destOrd="0" parTransId="{8EE8DADA-215A-41EE-B35B-2AC57434D8B7}" sibTransId="{0DD4BD27-C310-4A9A-A086-41A6E6A30844}"/>
    <dgm:cxn modelId="{8C032436-038A-4F0E-98F9-FEC8AAF1BD05}" type="presOf" srcId="{87B06E3A-CFB6-446A-9793-52FF944EE5E1}" destId="{53FCA7A2-AE5D-4097-A639-164DC98C5B33}" srcOrd="0" destOrd="0" presId="urn:microsoft.com/office/officeart/2005/8/layout/target3"/>
    <dgm:cxn modelId="{3879212D-DF24-4D06-95A5-BCBC124250B8}" srcId="{79849422-9951-456F-A7C5-BA32252D71F3}" destId="{17198E2A-3E79-43AA-89EA-38B44C3E3E8B}" srcOrd="3" destOrd="0" parTransId="{0B5D253F-B7DA-4606-BD23-09108BA46FD7}" sibTransId="{50C955EB-2FE2-48B0-AE55-5BA1C47206A0}"/>
    <dgm:cxn modelId="{BD2724DF-B1CE-4F27-AB58-BCDEBFED02FA}" type="presOf" srcId="{3780B234-4E91-444E-B172-5890171A667A}" destId="{2775192E-AEA5-41C1-BDA8-F17DFE04216E}" srcOrd="0" destOrd="4" presId="urn:microsoft.com/office/officeart/2005/8/layout/target3"/>
    <dgm:cxn modelId="{372DF1B8-E849-434E-925B-6D41883D661A}" type="presOf" srcId="{060D041F-C6F0-41B9-9921-9D41C7C3C5F2}" destId="{AAF2E29E-FBCD-4A40-BB63-6ED5EA89D8A6}" srcOrd="0" destOrd="7" presId="urn:microsoft.com/office/officeart/2005/8/layout/target3"/>
    <dgm:cxn modelId="{C84B7C1B-E806-46CD-9AC5-4B3B6CDA57C1}" srcId="{CC0F4152-4AE0-4726-8AF0-D1F06F6E568C}" destId="{F8845AB3-41E8-403E-B404-41BB5EF51823}" srcOrd="1" destOrd="0" parTransId="{D8A8CE8A-FC83-41A3-A35B-AD3ACF304C59}" sibTransId="{4366C98F-4FE2-4907-A67B-331CC2B83831}"/>
    <dgm:cxn modelId="{17B2639B-E4D4-4D72-87EF-F42B580C5BE9}" type="presOf" srcId="{79849422-9951-456F-A7C5-BA32252D71F3}" destId="{79B15F0D-8C52-4FDD-B1E5-EA0BABE7B953}" srcOrd="0" destOrd="0" presId="urn:microsoft.com/office/officeart/2005/8/layout/target3"/>
    <dgm:cxn modelId="{A29B08AF-AA01-49A8-A726-AE579806D7CF}" type="presOf" srcId="{CF3A4180-5286-4059-9013-D0182EB7CECF}" destId="{2775192E-AEA5-41C1-BDA8-F17DFE04216E}" srcOrd="0" destOrd="2" presId="urn:microsoft.com/office/officeart/2005/8/layout/target3"/>
    <dgm:cxn modelId="{26D36764-955E-4C8B-BEA3-4E21C75B3BCD}" srcId="{CC0F4152-4AE0-4726-8AF0-D1F06F6E568C}" destId="{BC671C54-A8CF-4D25-A090-E2E13754912B}" srcOrd="6" destOrd="0" parTransId="{3A19A773-921A-4CBA-9C87-09208134D259}" sibTransId="{C7A35DAC-DBA1-413D-988C-99F36A68881F}"/>
    <dgm:cxn modelId="{F7BC257B-E3D1-4EC4-B42E-6A1C1E763EAD}" srcId="{E1D70615-AFA8-4239-812B-F5B3374EFC02}" destId="{060D041F-C6F0-41B9-9921-9D41C7C3C5F2}" srcOrd="6" destOrd="0" parTransId="{0469B329-DA6D-4360-A9B7-68AF7BC147D3}" sibTransId="{A8B0BB27-B451-4893-81B7-A292EC706EB6}"/>
    <dgm:cxn modelId="{1EBD57B8-B6B3-4C6D-ACA7-75D84689D246}" srcId="{87B06E3A-CFB6-446A-9793-52FF944EE5E1}" destId="{79849422-9951-456F-A7C5-BA32252D71F3}" srcOrd="2" destOrd="0" parTransId="{4D43B1BC-E25B-4DF1-86D7-3A55DCEB8F45}" sibTransId="{1C396A2D-2653-4562-B301-0C6F348036C1}"/>
    <dgm:cxn modelId="{6BB3F3C9-0EC1-441F-B30C-BBB489920C58}" srcId="{E1D70615-AFA8-4239-812B-F5B3374EFC02}" destId="{3F6BF1C6-249F-4E5F-9D80-9389B06855F6}" srcOrd="0" destOrd="0" parTransId="{C4E67045-A329-4F2A-8219-009B0C9DEBB4}" sibTransId="{DB5D6EDD-1471-42E5-8268-B0CC6F494D30}"/>
    <dgm:cxn modelId="{B6177162-D71A-40AF-A552-37409DEADB93}" type="presOf" srcId="{79849422-9951-456F-A7C5-BA32252D71F3}" destId="{874BBCFA-8E1D-49DF-95BD-406A751150EC}" srcOrd="1" destOrd="0" presId="urn:microsoft.com/office/officeart/2005/8/layout/target3"/>
    <dgm:cxn modelId="{7D9A0BAC-8FCD-47D0-AEB6-3F18CB8EA2FC}" srcId="{CC0F4152-4AE0-4726-8AF0-D1F06F6E568C}" destId="{C1874FEF-C8C3-400C-B1A9-0AE073063D36}" srcOrd="3" destOrd="0" parTransId="{A19A5863-1267-4984-86DD-9D8498CC03CD}" sibTransId="{0501C828-10AB-41A5-925E-11FB89920343}"/>
    <dgm:cxn modelId="{D2A69CB0-F001-4F29-9B46-6C0A81A51DC9}" srcId="{E1D70615-AFA8-4239-812B-F5B3374EFC02}" destId="{B01A976A-463C-4524-BD2F-D11AFE3C7AE8}" srcOrd="1" destOrd="0" parTransId="{4F96C28D-A282-44EA-8470-FBFD53A2C7C9}" sibTransId="{C45CFFCA-4D4F-41AB-9F10-AB8FBEE9321F}"/>
    <dgm:cxn modelId="{D3BF9D99-485F-42D1-972D-6C6CBB03DB45}" type="presOf" srcId="{1980AF35-3ABF-452E-B4A6-FB9BE92F28FF}" destId="{AAF2E29E-FBCD-4A40-BB63-6ED5EA89D8A6}" srcOrd="0" destOrd="1" presId="urn:microsoft.com/office/officeart/2005/8/layout/target3"/>
    <dgm:cxn modelId="{45CE6D90-E632-4B44-8553-8977A1AF0BE1}" type="presOf" srcId="{93B42F07-A998-4EF9-8B43-661E87B94C9F}" destId="{2775192E-AEA5-41C1-BDA8-F17DFE04216E}" srcOrd="0" destOrd="5" presId="urn:microsoft.com/office/officeart/2005/8/layout/target3"/>
    <dgm:cxn modelId="{9E75EF75-8788-4CA5-89C8-9F8C236EEF81}" type="presOf" srcId="{F8845AB3-41E8-403E-B404-41BB5EF51823}" destId="{2775192E-AEA5-41C1-BDA8-F17DFE04216E}" srcOrd="0" destOrd="1" presId="urn:microsoft.com/office/officeart/2005/8/layout/target3"/>
    <dgm:cxn modelId="{BC621398-D21A-4756-9830-CA27FC98B967}" type="presOf" srcId="{E1D70615-AFA8-4239-812B-F5B3374EFC02}" destId="{6F6D7F20-7D16-4B24-A958-701FC70C89FA}" srcOrd="0" destOrd="0" presId="urn:microsoft.com/office/officeart/2005/8/layout/target3"/>
    <dgm:cxn modelId="{4284F56E-3AB4-4ED9-B104-8EBFEEA905E9}" srcId="{E1D70615-AFA8-4239-812B-F5B3374EFC02}" destId="{2815835A-E458-43A1-A35C-79AE392E3DE7}" srcOrd="4" destOrd="0" parTransId="{3504B8B4-0B7E-4E60-A766-B9C355E6B791}" sibTransId="{F4156E70-FBB4-4622-BEDD-19037297E090}"/>
    <dgm:cxn modelId="{91726182-3474-4684-8D1C-E8E3A6E2F387}" type="presOf" srcId="{22238D42-663C-48B2-AC97-D11FB74A3A59}" destId="{AAF2E29E-FBCD-4A40-BB63-6ED5EA89D8A6}" srcOrd="0" destOrd="3" presId="urn:microsoft.com/office/officeart/2005/8/layout/target3"/>
    <dgm:cxn modelId="{D5C059F5-93E0-42C5-BF3A-206831478AAB}" type="presParOf" srcId="{53FCA7A2-AE5D-4097-A639-164DC98C5B33}" destId="{09C8509B-0F37-473E-9820-C9CEF9E59904}" srcOrd="0" destOrd="0" presId="urn:microsoft.com/office/officeart/2005/8/layout/target3"/>
    <dgm:cxn modelId="{D8A97B2E-C381-4E54-9512-9F9843C196BC}" type="presParOf" srcId="{53FCA7A2-AE5D-4097-A639-164DC98C5B33}" destId="{6CBEE84D-2EE8-4DE1-9FEF-06A692CB5984}" srcOrd="1" destOrd="0" presId="urn:microsoft.com/office/officeart/2005/8/layout/target3"/>
    <dgm:cxn modelId="{A3B71B0D-1DD6-4981-854F-A8D1C41DB018}" type="presParOf" srcId="{53FCA7A2-AE5D-4097-A639-164DC98C5B33}" destId="{130986B2-B19B-436C-8091-8D716C769AD2}" srcOrd="2" destOrd="0" presId="urn:microsoft.com/office/officeart/2005/8/layout/target3"/>
    <dgm:cxn modelId="{1F88351D-692B-438F-8C01-DC7F0BD36706}" type="presParOf" srcId="{53FCA7A2-AE5D-4097-A639-164DC98C5B33}" destId="{E6C96D16-42A5-4D69-9BD6-5786FDA5EBC4}" srcOrd="3" destOrd="0" presId="urn:microsoft.com/office/officeart/2005/8/layout/target3"/>
    <dgm:cxn modelId="{684D648A-9B78-4115-8258-4DBD80E8D24B}" type="presParOf" srcId="{53FCA7A2-AE5D-4097-A639-164DC98C5B33}" destId="{87A130ED-4033-427B-8BE2-20D248075707}" srcOrd="4" destOrd="0" presId="urn:microsoft.com/office/officeart/2005/8/layout/target3"/>
    <dgm:cxn modelId="{89689289-9FDF-4854-AC52-94F4DDC61A2D}" type="presParOf" srcId="{53FCA7A2-AE5D-4097-A639-164DC98C5B33}" destId="{6F6D7F20-7D16-4B24-A958-701FC70C89FA}" srcOrd="5" destOrd="0" presId="urn:microsoft.com/office/officeart/2005/8/layout/target3"/>
    <dgm:cxn modelId="{B74407EF-FC3D-48B7-9903-E930191F1E30}" type="presParOf" srcId="{53FCA7A2-AE5D-4097-A639-164DC98C5B33}" destId="{8318CF75-0658-4ABF-8A06-559FFE4A4C31}" srcOrd="6" destOrd="0" presId="urn:microsoft.com/office/officeart/2005/8/layout/target3"/>
    <dgm:cxn modelId="{F51FB0FC-1F38-4EFB-9EA1-AA1C8D006F2A}" type="presParOf" srcId="{53FCA7A2-AE5D-4097-A639-164DC98C5B33}" destId="{C133996F-246B-4E88-8C34-3BEEA56F703A}" srcOrd="7" destOrd="0" presId="urn:microsoft.com/office/officeart/2005/8/layout/target3"/>
    <dgm:cxn modelId="{47FE8221-FF84-471B-98F9-977B9F01E421}" type="presParOf" srcId="{53FCA7A2-AE5D-4097-A639-164DC98C5B33}" destId="{79B15F0D-8C52-4FDD-B1E5-EA0BABE7B953}" srcOrd="8" destOrd="0" presId="urn:microsoft.com/office/officeart/2005/8/layout/target3"/>
    <dgm:cxn modelId="{4FAD943F-55D4-4383-AC1A-EE040AFC5AF8}" type="presParOf" srcId="{53FCA7A2-AE5D-4097-A639-164DC98C5B33}" destId="{340A09F1-0975-4E13-A7B4-0809543ED1CF}" srcOrd="9" destOrd="0" presId="urn:microsoft.com/office/officeart/2005/8/layout/target3"/>
    <dgm:cxn modelId="{3AA0FEEC-941C-4DCD-8A76-8DB5398E6016}" type="presParOf" srcId="{53FCA7A2-AE5D-4097-A639-164DC98C5B33}" destId="{2775192E-AEA5-41C1-BDA8-F17DFE04216E}" srcOrd="10" destOrd="0" presId="urn:microsoft.com/office/officeart/2005/8/layout/target3"/>
    <dgm:cxn modelId="{7F53D2D6-69EB-4B0C-9F64-878F46F46C67}" type="presParOf" srcId="{53FCA7A2-AE5D-4097-A639-164DC98C5B33}" destId="{CEE9568A-BD2D-417C-A082-43D7806F9023}" srcOrd="11" destOrd="0" presId="urn:microsoft.com/office/officeart/2005/8/layout/target3"/>
    <dgm:cxn modelId="{F9E723B8-D05D-4195-90B6-E5F436BC36D5}" type="presParOf" srcId="{53FCA7A2-AE5D-4097-A639-164DC98C5B33}" destId="{AAF2E29E-FBCD-4A40-BB63-6ED5EA89D8A6}" srcOrd="12" destOrd="0" presId="urn:microsoft.com/office/officeart/2005/8/layout/target3"/>
    <dgm:cxn modelId="{164E70B4-6B4C-47CC-AAA2-22B110E87EB4}" type="presParOf" srcId="{53FCA7A2-AE5D-4097-A639-164DC98C5B33}" destId="{874BBCFA-8E1D-49DF-95BD-406A751150EC}" srcOrd="13" destOrd="0" presId="urn:microsoft.com/office/officeart/2005/8/layout/target3"/>
    <dgm:cxn modelId="{9FEDE0FF-E4AE-4038-BEF0-3A96BA74A703}" type="presParOf" srcId="{53FCA7A2-AE5D-4097-A639-164DC98C5B33}" destId="{51EE58DD-FB2B-462B-A09B-E1A492C3938D}" srcOrd="14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06E3A-CFB6-446A-9793-52FF944EE5E1}" type="doc">
      <dgm:prSet loTypeId="urn:microsoft.com/office/officeart/2005/8/layout/targe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0F4152-4AE0-4726-8AF0-D1F06F6E568C}">
      <dgm:prSet phldrT="[Text]"/>
      <dgm:spPr/>
      <dgm:t>
        <a:bodyPr/>
        <a:lstStyle/>
        <a:p>
          <a:r>
            <a:rPr lang="sr-Latn-RS" smtClean="0"/>
            <a:t>industrija</a:t>
          </a:r>
          <a:endParaRPr lang="en-US"/>
        </a:p>
      </dgm:t>
    </dgm:pt>
    <dgm:pt modelId="{BD226F46-CF72-4163-AA55-68EDF840CB05}" type="parTrans" cxnId="{71D54826-9B31-432C-97A8-CC4A8924A68E}">
      <dgm:prSet/>
      <dgm:spPr/>
      <dgm:t>
        <a:bodyPr/>
        <a:lstStyle/>
        <a:p>
          <a:endParaRPr lang="en-US"/>
        </a:p>
      </dgm:t>
    </dgm:pt>
    <dgm:pt modelId="{044A3CA8-D795-4E2C-8AE5-0CFDD2025B14}" type="sibTrans" cxnId="{71D54826-9B31-432C-97A8-CC4A8924A68E}">
      <dgm:prSet/>
      <dgm:spPr/>
      <dgm:t>
        <a:bodyPr/>
        <a:lstStyle/>
        <a:p>
          <a:endParaRPr lang="en-US"/>
        </a:p>
      </dgm:t>
    </dgm:pt>
    <dgm:pt modelId="{E66F641B-3A65-4D87-9D1A-31D41C04A76D}">
      <dgm:prSet phldrT="[Text]"/>
      <dgm:spPr/>
      <dgm:t>
        <a:bodyPr/>
        <a:lstStyle/>
        <a:p>
          <a:r>
            <a:rPr lang="vi-VN" smtClean="0"/>
            <a:t>potreba za izvođenjem radova iz oblasti delovanja kompanije	mogućnost plaćanja</a:t>
          </a:r>
          <a:endParaRPr lang="en-US"/>
        </a:p>
      </dgm:t>
    </dgm:pt>
    <dgm:pt modelId="{8EE8DADA-215A-41EE-B35B-2AC57434D8B7}" type="parTrans" cxnId="{21FFD9D1-88D9-4912-8A02-4F02D3A6466E}">
      <dgm:prSet/>
      <dgm:spPr/>
      <dgm:t>
        <a:bodyPr/>
        <a:lstStyle/>
        <a:p>
          <a:endParaRPr lang="en-US"/>
        </a:p>
      </dgm:t>
    </dgm:pt>
    <dgm:pt modelId="{0DD4BD27-C310-4A9A-A086-41A6E6A30844}" type="sibTrans" cxnId="{21FFD9D1-88D9-4912-8A02-4F02D3A6466E}">
      <dgm:prSet/>
      <dgm:spPr/>
      <dgm:t>
        <a:bodyPr/>
        <a:lstStyle/>
        <a:p>
          <a:endParaRPr lang="en-US"/>
        </a:p>
      </dgm:t>
    </dgm:pt>
    <dgm:pt modelId="{E1D70615-AFA8-4239-812B-F5B3374EFC02}">
      <dgm:prSet phldrT="[Text]"/>
      <dgm:spPr/>
      <dgm:t>
        <a:bodyPr/>
        <a:lstStyle/>
        <a:p>
          <a:r>
            <a:rPr lang="sr-Latn-RS" smtClean="0"/>
            <a:t>tržište</a:t>
          </a:r>
          <a:endParaRPr lang="en-US"/>
        </a:p>
      </dgm:t>
    </dgm:pt>
    <dgm:pt modelId="{C9B2B03C-47B2-47B8-8A09-C50AF861B926}" type="parTrans" cxnId="{84E9B507-0A0E-4C61-8DDF-261F4EEBCABC}">
      <dgm:prSet/>
      <dgm:spPr/>
      <dgm:t>
        <a:bodyPr/>
        <a:lstStyle/>
        <a:p>
          <a:endParaRPr lang="en-US"/>
        </a:p>
      </dgm:t>
    </dgm:pt>
    <dgm:pt modelId="{7CF52B92-17AC-4548-8455-2D3EE66AC025}" type="sibTrans" cxnId="{84E9B507-0A0E-4C61-8DDF-261F4EEBCABC}">
      <dgm:prSet/>
      <dgm:spPr/>
      <dgm:t>
        <a:bodyPr/>
        <a:lstStyle/>
        <a:p>
          <a:endParaRPr lang="en-US"/>
        </a:p>
      </dgm:t>
    </dgm:pt>
    <dgm:pt modelId="{3F6BF1C6-249F-4E5F-9D80-9389B06855F6}">
      <dgm:prSet phldrT="[Text]"/>
      <dgm:spPr/>
      <dgm:t>
        <a:bodyPr/>
        <a:lstStyle/>
        <a:p>
          <a:r>
            <a:rPr lang="pl-PL" smtClean="0"/>
            <a:t>životni standard u kontekstu zapošljavanja lokalne radne snage</a:t>
          </a:r>
          <a:endParaRPr lang="en-US"/>
        </a:p>
      </dgm:t>
    </dgm:pt>
    <dgm:pt modelId="{C4E67045-A329-4F2A-8219-009B0C9DEBB4}" type="parTrans" cxnId="{6BB3F3C9-0EC1-441F-B30C-BBB489920C58}">
      <dgm:prSet/>
      <dgm:spPr/>
      <dgm:t>
        <a:bodyPr/>
        <a:lstStyle/>
        <a:p>
          <a:endParaRPr lang="en-US"/>
        </a:p>
      </dgm:t>
    </dgm:pt>
    <dgm:pt modelId="{DB5D6EDD-1471-42E5-8268-B0CC6F494D30}" type="sibTrans" cxnId="{6BB3F3C9-0EC1-441F-B30C-BBB489920C58}">
      <dgm:prSet/>
      <dgm:spPr/>
      <dgm:t>
        <a:bodyPr/>
        <a:lstStyle/>
        <a:p>
          <a:endParaRPr lang="en-US"/>
        </a:p>
      </dgm:t>
    </dgm:pt>
    <dgm:pt modelId="{79849422-9951-456F-A7C5-BA32252D71F3}">
      <dgm:prSet phldrT="[Text]"/>
      <dgm:spPr/>
      <dgm:t>
        <a:bodyPr/>
        <a:lstStyle/>
        <a:p>
          <a:r>
            <a:rPr lang="sr-Latn-RS" smtClean="0"/>
            <a:t>tehnologija</a:t>
          </a:r>
          <a:endParaRPr lang="en-US"/>
        </a:p>
      </dgm:t>
    </dgm:pt>
    <dgm:pt modelId="{4D43B1BC-E25B-4DF1-86D7-3A55DCEB8F45}" type="parTrans" cxnId="{1EBD57B8-B6B3-4C6D-ACA7-75D84689D246}">
      <dgm:prSet/>
      <dgm:spPr/>
      <dgm:t>
        <a:bodyPr/>
        <a:lstStyle/>
        <a:p>
          <a:endParaRPr lang="en-US"/>
        </a:p>
      </dgm:t>
    </dgm:pt>
    <dgm:pt modelId="{1C396A2D-2653-4562-B301-0C6F348036C1}" type="sibTrans" cxnId="{1EBD57B8-B6B3-4C6D-ACA7-75D84689D246}">
      <dgm:prSet/>
      <dgm:spPr/>
      <dgm:t>
        <a:bodyPr/>
        <a:lstStyle/>
        <a:p>
          <a:endParaRPr lang="en-US"/>
        </a:p>
      </dgm:t>
    </dgm:pt>
    <dgm:pt modelId="{79C4A3C5-1710-4BB7-A15C-5DAE4E8A7B43}">
      <dgm:prSet phldrT="[Text]"/>
      <dgm:spPr/>
      <dgm:t>
        <a:bodyPr/>
        <a:lstStyle/>
        <a:p>
          <a:r>
            <a:rPr lang="en-US" smtClean="0"/>
            <a:t>korenite promene u tehnologije</a:t>
          </a:r>
          <a:endParaRPr lang="en-US"/>
        </a:p>
      </dgm:t>
    </dgm:pt>
    <dgm:pt modelId="{2495AB5F-F5E1-4A24-A879-720F708DEF8E}" type="parTrans" cxnId="{878B227D-CA4D-4328-B990-52E8301F4F22}">
      <dgm:prSet/>
      <dgm:spPr/>
      <dgm:t>
        <a:bodyPr/>
        <a:lstStyle/>
        <a:p>
          <a:endParaRPr lang="en-US"/>
        </a:p>
      </dgm:t>
    </dgm:pt>
    <dgm:pt modelId="{D0039DA6-A2AE-460B-B873-2F0A31AFDF0C}" type="sibTrans" cxnId="{878B227D-CA4D-4328-B990-52E8301F4F22}">
      <dgm:prSet/>
      <dgm:spPr/>
      <dgm:t>
        <a:bodyPr/>
        <a:lstStyle/>
        <a:p>
          <a:endParaRPr lang="en-US"/>
        </a:p>
      </dgm:t>
    </dgm:pt>
    <dgm:pt modelId="{EBD8C613-BEE1-453D-9313-BDA3C061DC05}">
      <dgm:prSet/>
      <dgm:spPr/>
      <dgm:t>
        <a:bodyPr/>
        <a:lstStyle/>
        <a:p>
          <a:r>
            <a:rPr lang="pl-PL" smtClean="0"/>
            <a:t>mogućnost kreditiranja od strane banaka</a:t>
          </a:r>
          <a:endParaRPr lang="en-US" smtClean="0"/>
        </a:p>
      </dgm:t>
    </dgm:pt>
    <dgm:pt modelId="{4DBF9875-A383-417F-B0A0-7CF692EA2BFB}" type="parTrans" cxnId="{C506C023-DA71-407E-A980-FF8BA5709BCA}">
      <dgm:prSet/>
      <dgm:spPr/>
      <dgm:t>
        <a:bodyPr/>
        <a:lstStyle/>
        <a:p>
          <a:endParaRPr lang="en-US"/>
        </a:p>
      </dgm:t>
    </dgm:pt>
    <dgm:pt modelId="{B04C731A-15D9-4EDE-9EA6-074F6001BBC9}" type="sibTrans" cxnId="{C506C023-DA71-407E-A980-FF8BA5709BCA}">
      <dgm:prSet/>
      <dgm:spPr/>
      <dgm:t>
        <a:bodyPr/>
        <a:lstStyle/>
        <a:p>
          <a:endParaRPr lang="en-US"/>
        </a:p>
      </dgm:t>
    </dgm:pt>
    <dgm:pt modelId="{A9F42C6A-706A-40A0-B5C7-AAFE9AC1F46D}">
      <dgm:prSet/>
      <dgm:spPr/>
      <dgm:t>
        <a:bodyPr/>
        <a:lstStyle/>
        <a:p>
          <a:r>
            <a:rPr lang="vi-VN" smtClean="0"/>
            <a:t>mogućnost kreditiranja od strane izvođača radova</a:t>
          </a:r>
          <a:endParaRPr lang="en-US" smtClean="0"/>
        </a:p>
      </dgm:t>
    </dgm:pt>
    <dgm:pt modelId="{137B62E4-5134-4455-8D9B-4A8FF6ACB6C0}" type="parTrans" cxnId="{F601BC50-C417-4F43-B71B-09282099F411}">
      <dgm:prSet/>
      <dgm:spPr/>
      <dgm:t>
        <a:bodyPr/>
        <a:lstStyle/>
        <a:p>
          <a:endParaRPr lang="en-US"/>
        </a:p>
      </dgm:t>
    </dgm:pt>
    <dgm:pt modelId="{0334343A-6E29-43E0-ADD9-773C79643F65}" type="sibTrans" cxnId="{F601BC50-C417-4F43-B71B-09282099F411}">
      <dgm:prSet/>
      <dgm:spPr/>
      <dgm:t>
        <a:bodyPr/>
        <a:lstStyle/>
        <a:p>
          <a:endParaRPr lang="en-US"/>
        </a:p>
      </dgm:t>
    </dgm:pt>
    <dgm:pt modelId="{E307E103-BA3B-4C00-A548-FEFFE73BC6D5}">
      <dgm:prSet/>
      <dgm:spPr/>
      <dgm:t>
        <a:bodyPr/>
        <a:lstStyle/>
        <a:p>
          <a:r>
            <a:rPr lang="en-US" smtClean="0"/>
            <a:t>stabilnost političke situacije</a:t>
          </a:r>
        </a:p>
      </dgm:t>
    </dgm:pt>
    <dgm:pt modelId="{B67CB809-9F73-46A4-A9DB-10E6EB966D5C}" type="parTrans" cxnId="{45EE1DFB-4018-4919-BC02-7696E59B4D40}">
      <dgm:prSet/>
      <dgm:spPr/>
      <dgm:t>
        <a:bodyPr/>
        <a:lstStyle/>
        <a:p>
          <a:endParaRPr lang="en-US"/>
        </a:p>
      </dgm:t>
    </dgm:pt>
    <dgm:pt modelId="{66C86A4D-5EE9-4466-B19F-B0EC0F58744F}" type="sibTrans" cxnId="{45EE1DFB-4018-4919-BC02-7696E59B4D40}">
      <dgm:prSet/>
      <dgm:spPr/>
      <dgm:t>
        <a:bodyPr/>
        <a:lstStyle/>
        <a:p>
          <a:endParaRPr lang="en-US"/>
        </a:p>
      </dgm:t>
    </dgm:pt>
    <dgm:pt modelId="{8E6909F9-D018-45AC-9133-FFCF4C607346}">
      <dgm:prSet/>
      <dgm:spPr/>
      <dgm:t>
        <a:bodyPr/>
        <a:lstStyle/>
        <a:p>
          <a:r>
            <a:rPr lang="en-US" smtClean="0"/>
            <a:t>postojanje kvalifikovane radne snage na tržištu rada</a:t>
          </a:r>
        </a:p>
      </dgm:t>
    </dgm:pt>
    <dgm:pt modelId="{357EDFE3-0333-437B-AC9E-5CB248F37218}" type="parTrans" cxnId="{F886C774-6AD7-4292-A64F-B6210E59A3F4}">
      <dgm:prSet/>
      <dgm:spPr/>
      <dgm:t>
        <a:bodyPr/>
        <a:lstStyle/>
        <a:p>
          <a:endParaRPr lang="en-US"/>
        </a:p>
      </dgm:t>
    </dgm:pt>
    <dgm:pt modelId="{77749E8C-5A6D-4EB4-AC6A-4082949B2EE5}" type="sibTrans" cxnId="{F886C774-6AD7-4292-A64F-B6210E59A3F4}">
      <dgm:prSet/>
      <dgm:spPr/>
      <dgm:t>
        <a:bodyPr/>
        <a:lstStyle/>
        <a:p>
          <a:endParaRPr lang="en-US"/>
        </a:p>
      </dgm:t>
    </dgm:pt>
    <dgm:pt modelId="{45FBFFAB-9A94-421F-A3C9-C65AFAF09E30}">
      <dgm:prSet/>
      <dgm:spPr/>
      <dgm:t>
        <a:bodyPr/>
        <a:lstStyle/>
        <a:p>
          <a:r>
            <a:rPr lang="en-US" smtClean="0"/>
            <a:t>promene u procesnoj tehnologiji</a:t>
          </a:r>
        </a:p>
      </dgm:t>
    </dgm:pt>
    <dgm:pt modelId="{85BA5D8C-E08C-4AA3-B0C6-65AE34F5F7C2}" type="parTrans" cxnId="{84E84378-E4FC-4410-B32E-F652FE7D05CA}">
      <dgm:prSet/>
      <dgm:spPr/>
      <dgm:t>
        <a:bodyPr/>
        <a:lstStyle/>
        <a:p>
          <a:endParaRPr lang="en-US"/>
        </a:p>
      </dgm:t>
    </dgm:pt>
    <dgm:pt modelId="{2B9DADFB-BF1B-41E4-84A6-07E375E73B82}" type="sibTrans" cxnId="{84E84378-E4FC-4410-B32E-F652FE7D05CA}">
      <dgm:prSet/>
      <dgm:spPr/>
      <dgm:t>
        <a:bodyPr/>
        <a:lstStyle/>
        <a:p>
          <a:endParaRPr lang="en-US"/>
        </a:p>
      </dgm:t>
    </dgm:pt>
    <dgm:pt modelId="{7C10F28C-0B04-460D-9AF4-A53A72ABB2D1}">
      <dgm:prSet/>
      <dgm:spPr/>
      <dgm:t>
        <a:bodyPr/>
        <a:lstStyle/>
        <a:p>
          <a:endParaRPr lang="en-US" smtClean="0"/>
        </a:p>
      </dgm:t>
    </dgm:pt>
    <dgm:pt modelId="{64B2B53F-EB70-4199-AB5D-A31962BAB642}" type="parTrans" cxnId="{5C14C88F-0595-49EF-8FD0-9ED1CF828A55}">
      <dgm:prSet/>
      <dgm:spPr/>
      <dgm:t>
        <a:bodyPr/>
        <a:lstStyle/>
        <a:p>
          <a:endParaRPr lang="en-US"/>
        </a:p>
      </dgm:t>
    </dgm:pt>
    <dgm:pt modelId="{4444B48F-C235-450C-BFB9-E62427D396C8}" type="sibTrans" cxnId="{5C14C88F-0595-49EF-8FD0-9ED1CF828A55}">
      <dgm:prSet/>
      <dgm:spPr/>
      <dgm:t>
        <a:bodyPr/>
        <a:lstStyle/>
        <a:p>
          <a:endParaRPr lang="en-US"/>
        </a:p>
      </dgm:t>
    </dgm:pt>
    <dgm:pt modelId="{53FCA7A2-AE5D-4097-A639-164DC98C5B33}" type="pres">
      <dgm:prSet presAssocID="{87B06E3A-CFB6-446A-9793-52FF944EE5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8509B-0F37-473E-9820-C9CEF9E59904}" type="pres">
      <dgm:prSet presAssocID="{CC0F4152-4AE0-4726-8AF0-D1F06F6E568C}" presName="circle1" presStyleLbl="node1" presStyleIdx="0" presStyleCnt="3"/>
      <dgm:spPr/>
    </dgm:pt>
    <dgm:pt modelId="{6CBEE84D-2EE8-4DE1-9FEF-06A692CB5984}" type="pres">
      <dgm:prSet presAssocID="{CC0F4152-4AE0-4726-8AF0-D1F06F6E568C}" presName="space" presStyleCnt="0"/>
      <dgm:spPr/>
    </dgm:pt>
    <dgm:pt modelId="{130986B2-B19B-436C-8091-8D716C769AD2}" type="pres">
      <dgm:prSet presAssocID="{CC0F4152-4AE0-4726-8AF0-D1F06F6E568C}" presName="rect1" presStyleLbl="alignAcc1" presStyleIdx="0" presStyleCnt="3"/>
      <dgm:spPr/>
      <dgm:t>
        <a:bodyPr/>
        <a:lstStyle/>
        <a:p>
          <a:endParaRPr lang="en-US"/>
        </a:p>
      </dgm:t>
    </dgm:pt>
    <dgm:pt modelId="{E6C96D16-42A5-4D69-9BD6-5786FDA5EBC4}" type="pres">
      <dgm:prSet presAssocID="{E1D70615-AFA8-4239-812B-F5B3374EFC02}" presName="vertSpace2" presStyleLbl="node1" presStyleIdx="0" presStyleCnt="3"/>
      <dgm:spPr/>
    </dgm:pt>
    <dgm:pt modelId="{87A130ED-4033-427B-8BE2-20D248075707}" type="pres">
      <dgm:prSet presAssocID="{E1D70615-AFA8-4239-812B-F5B3374EFC02}" presName="circle2" presStyleLbl="node1" presStyleIdx="1" presStyleCnt="3"/>
      <dgm:spPr/>
    </dgm:pt>
    <dgm:pt modelId="{6F6D7F20-7D16-4B24-A958-701FC70C89FA}" type="pres">
      <dgm:prSet presAssocID="{E1D70615-AFA8-4239-812B-F5B3374EFC02}" presName="rect2" presStyleLbl="alignAcc1" presStyleIdx="1" presStyleCnt="3"/>
      <dgm:spPr/>
      <dgm:t>
        <a:bodyPr/>
        <a:lstStyle/>
        <a:p>
          <a:endParaRPr lang="en-US"/>
        </a:p>
      </dgm:t>
    </dgm:pt>
    <dgm:pt modelId="{8318CF75-0658-4ABF-8A06-559FFE4A4C31}" type="pres">
      <dgm:prSet presAssocID="{79849422-9951-456F-A7C5-BA32252D71F3}" presName="vertSpace3" presStyleLbl="node1" presStyleIdx="1" presStyleCnt="3"/>
      <dgm:spPr/>
    </dgm:pt>
    <dgm:pt modelId="{C133996F-246B-4E88-8C34-3BEEA56F703A}" type="pres">
      <dgm:prSet presAssocID="{79849422-9951-456F-A7C5-BA32252D71F3}" presName="circle3" presStyleLbl="node1" presStyleIdx="2" presStyleCnt="3"/>
      <dgm:spPr/>
    </dgm:pt>
    <dgm:pt modelId="{79B15F0D-8C52-4FDD-B1E5-EA0BABE7B953}" type="pres">
      <dgm:prSet presAssocID="{79849422-9951-456F-A7C5-BA32252D71F3}" presName="rect3" presStyleLbl="alignAcc1" presStyleIdx="2" presStyleCnt="3"/>
      <dgm:spPr/>
      <dgm:t>
        <a:bodyPr/>
        <a:lstStyle/>
        <a:p>
          <a:endParaRPr lang="en-US"/>
        </a:p>
      </dgm:t>
    </dgm:pt>
    <dgm:pt modelId="{340A09F1-0975-4E13-A7B4-0809543ED1CF}" type="pres">
      <dgm:prSet presAssocID="{CC0F4152-4AE0-4726-8AF0-D1F06F6E568C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5192E-AEA5-41C1-BDA8-F17DFE04216E}" type="pres">
      <dgm:prSet presAssocID="{CC0F4152-4AE0-4726-8AF0-D1F06F6E568C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9568A-BD2D-417C-A082-43D7806F9023}" type="pres">
      <dgm:prSet presAssocID="{E1D70615-AFA8-4239-812B-F5B3374EFC0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2E29E-FBCD-4A40-BB63-6ED5EA89D8A6}" type="pres">
      <dgm:prSet presAssocID="{E1D70615-AFA8-4239-812B-F5B3374EFC02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BBCFA-8E1D-49DF-95BD-406A751150EC}" type="pres">
      <dgm:prSet presAssocID="{79849422-9951-456F-A7C5-BA32252D71F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E58DD-FB2B-462B-A09B-E1A492C3938D}" type="pres">
      <dgm:prSet presAssocID="{79849422-9951-456F-A7C5-BA32252D71F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CDB01C-12F4-4B43-8014-B467FDCFE601}" type="presOf" srcId="{E66F641B-3A65-4D87-9D1A-31D41C04A76D}" destId="{2775192E-AEA5-41C1-BDA8-F17DFE04216E}" srcOrd="0" destOrd="0" presId="urn:microsoft.com/office/officeart/2005/8/layout/target3"/>
    <dgm:cxn modelId="{878B227D-CA4D-4328-B990-52E8301F4F22}" srcId="{79849422-9951-456F-A7C5-BA32252D71F3}" destId="{79C4A3C5-1710-4BB7-A15C-5DAE4E8A7B43}" srcOrd="0" destOrd="0" parTransId="{2495AB5F-F5E1-4A24-A879-720F708DEF8E}" sibTransId="{D0039DA6-A2AE-460B-B873-2F0A31AFDF0C}"/>
    <dgm:cxn modelId="{C36EE6E5-7C3F-4695-B876-514DFF7AE747}" type="presOf" srcId="{CC0F4152-4AE0-4726-8AF0-D1F06F6E568C}" destId="{130986B2-B19B-436C-8091-8D716C769AD2}" srcOrd="0" destOrd="0" presId="urn:microsoft.com/office/officeart/2005/8/layout/target3"/>
    <dgm:cxn modelId="{71D54826-9B31-432C-97A8-CC4A8924A68E}" srcId="{87B06E3A-CFB6-446A-9793-52FF944EE5E1}" destId="{CC0F4152-4AE0-4726-8AF0-D1F06F6E568C}" srcOrd="0" destOrd="0" parTransId="{BD226F46-CF72-4163-AA55-68EDF840CB05}" sibTransId="{044A3CA8-D795-4E2C-8AE5-0CFDD2025B14}"/>
    <dgm:cxn modelId="{2FCA415B-E03E-467B-9B23-11255A84B674}" type="presOf" srcId="{E307E103-BA3B-4C00-A548-FEFFE73BC6D5}" destId="{2775192E-AEA5-41C1-BDA8-F17DFE04216E}" srcOrd="0" destOrd="3" presId="urn:microsoft.com/office/officeart/2005/8/layout/target3"/>
    <dgm:cxn modelId="{84E9B507-0A0E-4C61-8DDF-261F4EEBCABC}" srcId="{87B06E3A-CFB6-446A-9793-52FF944EE5E1}" destId="{E1D70615-AFA8-4239-812B-F5B3374EFC02}" srcOrd="1" destOrd="0" parTransId="{C9B2B03C-47B2-47B8-8A09-C50AF861B926}" sibTransId="{7CF52B92-17AC-4548-8455-2D3EE66AC025}"/>
    <dgm:cxn modelId="{A1466833-057D-4F5C-B6E4-60E201AE4BA2}" type="presOf" srcId="{3F6BF1C6-249F-4E5F-9D80-9389B06855F6}" destId="{AAF2E29E-FBCD-4A40-BB63-6ED5EA89D8A6}" srcOrd="0" destOrd="0" presId="urn:microsoft.com/office/officeart/2005/8/layout/target3"/>
    <dgm:cxn modelId="{B1692A1F-0758-4EB3-BF3A-F86EBE5E98C3}" type="presOf" srcId="{79849422-9951-456F-A7C5-BA32252D71F3}" destId="{874BBCFA-8E1D-49DF-95BD-406A751150EC}" srcOrd="1" destOrd="0" presId="urn:microsoft.com/office/officeart/2005/8/layout/target3"/>
    <dgm:cxn modelId="{C506C023-DA71-407E-A980-FF8BA5709BCA}" srcId="{CC0F4152-4AE0-4726-8AF0-D1F06F6E568C}" destId="{EBD8C613-BEE1-453D-9313-BDA3C061DC05}" srcOrd="1" destOrd="0" parTransId="{4DBF9875-A383-417F-B0A0-7CF692EA2BFB}" sibTransId="{B04C731A-15D9-4EDE-9EA6-074F6001BBC9}"/>
    <dgm:cxn modelId="{D924AF7E-875B-4558-B22E-E06D0700FD54}" type="presOf" srcId="{7C10F28C-0B04-460D-9AF4-A53A72ABB2D1}" destId="{51EE58DD-FB2B-462B-A09B-E1A492C3938D}" srcOrd="0" destOrd="2" presId="urn:microsoft.com/office/officeart/2005/8/layout/target3"/>
    <dgm:cxn modelId="{F601BC50-C417-4F43-B71B-09282099F411}" srcId="{CC0F4152-4AE0-4726-8AF0-D1F06F6E568C}" destId="{A9F42C6A-706A-40A0-B5C7-AAFE9AC1F46D}" srcOrd="2" destOrd="0" parTransId="{137B62E4-5134-4455-8D9B-4A8FF6ACB6C0}" sibTransId="{0334343A-6E29-43E0-ADD9-773C79643F65}"/>
    <dgm:cxn modelId="{23F2FAB7-2F3A-4BC6-A096-A44A6C9D54AA}" type="presOf" srcId="{A9F42C6A-706A-40A0-B5C7-AAFE9AC1F46D}" destId="{2775192E-AEA5-41C1-BDA8-F17DFE04216E}" srcOrd="0" destOrd="2" presId="urn:microsoft.com/office/officeart/2005/8/layout/target3"/>
    <dgm:cxn modelId="{1EBD57B8-B6B3-4C6D-ACA7-75D84689D246}" srcId="{87B06E3A-CFB6-446A-9793-52FF944EE5E1}" destId="{79849422-9951-456F-A7C5-BA32252D71F3}" srcOrd="2" destOrd="0" parTransId="{4D43B1BC-E25B-4DF1-86D7-3A55DCEB8F45}" sibTransId="{1C396A2D-2653-4562-B301-0C6F348036C1}"/>
    <dgm:cxn modelId="{ECDBB17C-A8FB-4C2F-90DB-58C56E577719}" type="presOf" srcId="{79849422-9951-456F-A7C5-BA32252D71F3}" destId="{79B15F0D-8C52-4FDD-B1E5-EA0BABE7B953}" srcOrd="0" destOrd="0" presId="urn:microsoft.com/office/officeart/2005/8/layout/target3"/>
    <dgm:cxn modelId="{5DBFA274-A3CB-4B28-9E21-344F98975190}" type="presOf" srcId="{E1D70615-AFA8-4239-812B-F5B3374EFC02}" destId="{CEE9568A-BD2D-417C-A082-43D7806F9023}" srcOrd="1" destOrd="0" presId="urn:microsoft.com/office/officeart/2005/8/layout/target3"/>
    <dgm:cxn modelId="{6BB3F3C9-0EC1-441F-B30C-BBB489920C58}" srcId="{E1D70615-AFA8-4239-812B-F5B3374EFC02}" destId="{3F6BF1C6-249F-4E5F-9D80-9389B06855F6}" srcOrd="0" destOrd="0" parTransId="{C4E67045-A329-4F2A-8219-009B0C9DEBB4}" sibTransId="{DB5D6EDD-1471-42E5-8268-B0CC6F494D30}"/>
    <dgm:cxn modelId="{B2252805-978C-4E66-995F-81C41C5CE988}" type="presOf" srcId="{CC0F4152-4AE0-4726-8AF0-D1F06F6E568C}" destId="{340A09F1-0975-4E13-A7B4-0809543ED1CF}" srcOrd="1" destOrd="0" presId="urn:microsoft.com/office/officeart/2005/8/layout/target3"/>
    <dgm:cxn modelId="{45EE1DFB-4018-4919-BC02-7696E59B4D40}" srcId="{CC0F4152-4AE0-4726-8AF0-D1F06F6E568C}" destId="{E307E103-BA3B-4C00-A548-FEFFE73BC6D5}" srcOrd="3" destOrd="0" parTransId="{B67CB809-9F73-46A4-A9DB-10E6EB966D5C}" sibTransId="{66C86A4D-5EE9-4466-B19F-B0EC0F58744F}"/>
    <dgm:cxn modelId="{84E84378-E4FC-4410-B32E-F652FE7D05CA}" srcId="{79849422-9951-456F-A7C5-BA32252D71F3}" destId="{45FBFFAB-9A94-421F-A3C9-C65AFAF09E30}" srcOrd="1" destOrd="0" parTransId="{85BA5D8C-E08C-4AA3-B0C6-65AE34F5F7C2}" sibTransId="{2B9DADFB-BF1B-41E4-84A6-07E375E73B82}"/>
    <dgm:cxn modelId="{653D0775-007A-49B9-9F75-B1B77B1CEA17}" type="presOf" srcId="{8E6909F9-D018-45AC-9133-FFCF4C607346}" destId="{AAF2E29E-FBCD-4A40-BB63-6ED5EA89D8A6}" srcOrd="0" destOrd="1" presId="urn:microsoft.com/office/officeart/2005/8/layout/target3"/>
    <dgm:cxn modelId="{1C083B7A-C3DC-4B37-9851-F9BDAFAE52C6}" type="presOf" srcId="{87B06E3A-CFB6-446A-9793-52FF944EE5E1}" destId="{53FCA7A2-AE5D-4097-A639-164DC98C5B33}" srcOrd="0" destOrd="0" presId="urn:microsoft.com/office/officeart/2005/8/layout/target3"/>
    <dgm:cxn modelId="{4A2256F8-E161-4EAF-BE07-A407B562644B}" type="presOf" srcId="{E1D70615-AFA8-4239-812B-F5B3374EFC02}" destId="{6F6D7F20-7D16-4B24-A958-701FC70C89FA}" srcOrd="0" destOrd="0" presId="urn:microsoft.com/office/officeart/2005/8/layout/target3"/>
    <dgm:cxn modelId="{94E41F64-8FFA-45D6-9E51-C3E8B7C642E4}" type="presOf" srcId="{79C4A3C5-1710-4BB7-A15C-5DAE4E8A7B43}" destId="{51EE58DD-FB2B-462B-A09B-E1A492C3938D}" srcOrd="0" destOrd="0" presId="urn:microsoft.com/office/officeart/2005/8/layout/target3"/>
    <dgm:cxn modelId="{21FFD9D1-88D9-4912-8A02-4F02D3A6466E}" srcId="{CC0F4152-4AE0-4726-8AF0-D1F06F6E568C}" destId="{E66F641B-3A65-4D87-9D1A-31D41C04A76D}" srcOrd="0" destOrd="0" parTransId="{8EE8DADA-215A-41EE-B35B-2AC57434D8B7}" sibTransId="{0DD4BD27-C310-4A9A-A086-41A6E6A30844}"/>
    <dgm:cxn modelId="{47DE7DAF-274A-4A7F-A4CD-45AE63319570}" type="presOf" srcId="{45FBFFAB-9A94-421F-A3C9-C65AFAF09E30}" destId="{51EE58DD-FB2B-462B-A09B-E1A492C3938D}" srcOrd="0" destOrd="1" presId="urn:microsoft.com/office/officeart/2005/8/layout/target3"/>
    <dgm:cxn modelId="{5C14C88F-0595-49EF-8FD0-9ED1CF828A55}" srcId="{79849422-9951-456F-A7C5-BA32252D71F3}" destId="{7C10F28C-0B04-460D-9AF4-A53A72ABB2D1}" srcOrd="2" destOrd="0" parTransId="{64B2B53F-EB70-4199-AB5D-A31962BAB642}" sibTransId="{4444B48F-C235-450C-BFB9-E62427D396C8}"/>
    <dgm:cxn modelId="{F886C774-6AD7-4292-A64F-B6210E59A3F4}" srcId="{E1D70615-AFA8-4239-812B-F5B3374EFC02}" destId="{8E6909F9-D018-45AC-9133-FFCF4C607346}" srcOrd="1" destOrd="0" parTransId="{357EDFE3-0333-437B-AC9E-5CB248F37218}" sibTransId="{77749E8C-5A6D-4EB4-AC6A-4082949B2EE5}"/>
    <dgm:cxn modelId="{9B67DFF1-BABF-4B6E-98A7-A8A2CA8BF154}" type="presOf" srcId="{EBD8C613-BEE1-453D-9313-BDA3C061DC05}" destId="{2775192E-AEA5-41C1-BDA8-F17DFE04216E}" srcOrd="0" destOrd="1" presId="urn:microsoft.com/office/officeart/2005/8/layout/target3"/>
    <dgm:cxn modelId="{2949CEE8-9F5B-46F7-B33E-C7675A1C0F6C}" type="presParOf" srcId="{53FCA7A2-AE5D-4097-A639-164DC98C5B33}" destId="{09C8509B-0F37-473E-9820-C9CEF9E59904}" srcOrd="0" destOrd="0" presId="urn:microsoft.com/office/officeart/2005/8/layout/target3"/>
    <dgm:cxn modelId="{BD9BD39E-541A-453C-B736-081864375EAF}" type="presParOf" srcId="{53FCA7A2-AE5D-4097-A639-164DC98C5B33}" destId="{6CBEE84D-2EE8-4DE1-9FEF-06A692CB5984}" srcOrd="1" destOrd="0" presId="urn:microsoft.com/office/officeart/2005/8/layout/target3"/>
    <dgm:cxn modelId="{F503A0CA-CE55-4B5B-9C59-8F488F5782F0}" type="presParOf" srcId="{53FCA7A2-AE5D-4097-A639-164DC98C5B33}" destId="{130986B2-B19B-436C-8091-8D716C769AD2}" srcOrd="2" destOrd="0" presId="urn:microsoft.com/office/officeart/2005/8/layout/target3"/>
    <dgm:cxn modelId="{57564310-2225-4923-8244-6428AFF7B765}" type="presParOf" srcId="{53FCA7A2-AE5D-4097-A639-164DC98C5B33}" destId="{E6C96D16-42A5-4D69-9BD6-5786FDA5EBC4}" srcOrd="3" destOrd="0" presId="urn:microsoft.com/office/officeart/2005/8/layout/target3"/>
    <dgm:cxn modelId="{D8844B0F-EA60-4599-A106-AE7433BC9831}" type="presParOf" srcId="{53FCA7A2-AE5D-4097-A639-164DC98C5B33}" destId="{87A130ED-4033-427B-8BE2-20D248075707}" srcOrd="4" destOrd="0" presId="urn:microsoft.com/office/officeart/2005/8/layout/target3"/>
    <dgm:cxn modelId="{76E7B562-29D2-4634-B945-6507DD905ADB}" type="presParOf" srcId="{53FCA7A2-AE5D-4097-A639-164DC98C5B33}" destId="{6F6D7F20-7D16-4B24-A958-701FC70C89FA}" srcOrd="5" destOrd="0" presId="urn:microsoft.com/office/officeart/2005/8/layout/target3"/>
    <dgm:cxn modelId="{9EE301BC-F49C-45B9-B573-C9BE32739097}" type="presParOf" srcId="{53FCA7A2-AE5D-4097-A639-164DC98C5B33}" destId="{8318CF75-0658-4ABF-8A06-559FFE4A4C31}" srcOrd="6" destOrd="0" presId="urn:microsoft.com/office/officeart/2005/8/layout/target3"/>
    <dgm:cxn modelId="{D42F8AC9-A79B-4B52-86B3-42588EC48EC5}" type="presParOf" srcId="{53FCA7A2-AE5D-4097-A639-164DC98C5B33}" destId="{C133996F-246B-4E88-8C34-3BEEA56F703A}" srcOrd="7" destOrd="0" presId="urn:microsoft.com/office/officeart/2005/8/layout/target3"/>
    <dgm:cxn modelId="{6CE0C8A0-1FC9-4349-BD65-BE86A18D830C}" type="presParOf" srcId="{53FCA7A2-AE5D-4097-A639-164DC98C5B33}" destId="{79B15F0D-8C52-4FDD-B1E5-EA0BABE7B953}" srcOrd="8" destOrd="0" presId="urn:microsoft.com/office/officeart/2005/8/layout/target3"/>
    <dgm:cxn modelId="{FEEFFB1D-AE9B-4920-8846-6F5F9E5C8932}" type="presParOf" srcId="{53FCA7A2-AE5D-4097-A639-164DC98C5B33}" destId="{340A09F1-0975-4E13-A7B4-0809543ED1CF}" srcOrd="9" destOrd="0" presId="urn:microsoft.com/office/officeart/2005/8/layout/target3"/>
    <dgm:cxn modelId="{3D866A9A-6CF1-487B-82C5-1543B1BF5B47}" type="presParOf" srcId="{53FCA7A2-AE5D-4097-A639-164DC98C5B33}" destId="{2775192E-AEA5-41C1-BDA8-F17DFE04216E}" srcOrd="10" destOrd="0" presId="urn:microsoft.com/office/officeart/2005/8/layout/target3"/>
    <dgm:cxn modelId="{3192736F-BF6C-48E5-9A8B-D9855DA2D000}" type="presParOf" srcId="{53FCA7A2-AE5D-4097-A639-164DC98C5B33}" destId="{CEE9568A-BD2D-417C-A082-43D7806F9023}" srcOrd="11" destOrd="0" presId="urn:microsoft.com/office/officeart/2005/8/layout/target3"/>
    <dgm:cxn modelId="{7E1E9F14-F06E-410F-8BF8-8D0211175FD3}" type="presParOf" srcId="{53FCA7A2-AE5D-4097-A639-164DC98C5B33}" destId="{AAF2E29E-FBCD-4A40-BB63-6ED5EA89D8A6}" srcOrd="12" destOrd="0" presId="urn:microsoft.com/office/officeart/2005/8/layout/target3"/>
    <dgm:cxn modelId="{F3385A6B-B362-4C59-8A96-7310EC6DA2BD}" type="presParOf" srcId="{53FCA7A2-AE5D-4097-A639-164DC98C5B33}" destId="{874BBCFA-8E1D-49DF-95BD-406A751150EC}" srcOrd="13" destOrd="0" presId="urn:microsoft.com/office/officeart/2005/8/layout/target3"/>
    <dgm:cxn modelId="{39927D7C-7463-4AC3-9BF0-8558BF72BC54}" type="presParOf" srcId="{53FCA7A2-AE5D-4097-A639-164DC98C5B33}" destId="{51EE58DD-FB2B-462B-A09B-E1A492C3938D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C75FDB-3325-442F-9F09-4A6DF9DB6D95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sz="5400" smtClean="0">
                <a:solidFill>
                  <a:schemeClr val="tx1"/>
                </a:solidFill>
                <a:latin typeface="Century Schoolbook" pitchFamily="18" charset="0"/>
              </a:rPr>
              <a:t>SWOT metoda</a:t>
            </a:r>
            <a:endParaRPr lang="en-US" sz="540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mtClean="0"/>
              <a:t>Prof. dr Mirjana Misita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vi-VN" smtClean="0">
                <a:solidFill>
                  <a:schemeClr val="bg1"/>
                </a:solidFill>
              </a:rPr>
              <a:t>Po razvrstavanju parametara po grupama neophodno je njihovo raspoređivanje u SWOT matricu pri čemu se vrši ispitivanje: </a:t>
            </a:r>
          </a:p>
          <a:p>
            <a:r>
              <a:rPr lang="vi-VN" smtClean="0">
                <a:solidFill>
                  <a:schemeClr val="bg1"/>
                </a:solidFill>
              </a:rPr>
              <a:t>kako može neka opasnost istovremeno biti i šansa</a:t>
            </a:r>
          </a:p>
          <a:p>
            <a:r>
              <a:rPr lang="vi-VN" smtClean="0">
                <a:solidFill>
                  <a:schemeClr val="bg1"/>
                </a:solidFill>
              </a:rPr>
              <a:t>da li neka šansa u sebi sadrži opasnost</a:t>
            </a:r>
          </a:p>
          <a:p>
            <a:r>
              <a:rPr lang="vi-VN" smtClean="0">
                <a:solidFill>
                  <a:schemeClr val="bg1"/>
                </a:solidFill>
              </a:rPr>
              <a:t>kako se može neki potencijal preokrenuti u slabost</a:t>
            </a:r>
          </a:p>
          <a:p>
            <a:r>
              <a:rPr lang="vi-VN" smtClean="0">
                <a:solidFill>
                  <a:schemeClr val="bg1"/>
                </a:solidFill>
              </a:rPr>
              <a:t>kako neka slabost može predstavljati potencijal</a:t>
            </a:r>
          </a:p>
          <a:p>
            <a:endParaRPr lang="vi-VN" smtClean="0">
              <a:solidFill>
                <a:schemeClr val="bg1"/>
              </a:solidFill>
            </a:endParaRPr>
          </a:p>
          <a:p>
            <a:r>
              <a:rPr lang="vi-VN" smtClean="0">
                <a:solidFill>
                  <a:schemeClr val="bg1"/>
                </a:solidFill>
              </a:rPr>
              <a:t>na osnovu čega se formiraju zajedničke grupe: snage i pretnje (ST), slabosti i pretnje (WT), slabosti i pogodnosti (WO) i snage i pogodnosti (SO).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Analiza situacije</a:t>
            </a:r>
            <a:endParaRPr kumimoji="0" lang="en-US" sz="5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Analiza situacije -  primeri faktora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2" y="2000240"/>
          <a:ext cx="6096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27384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Unutrašnja (interna</a:t>
                      </a:r>
                      <a:r>
                        <a:rPr lang="sr-Latn-RS" baseline="0" smtClean="0"/>
                        <a:t>) analiza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Spoljašnja</a:t>
                      </a:r>
                      <a:r>
                        <a:rPr lang="sr-Latn-RS" baseline="0" smtClean="0"/>
                        <a:t> (eksterna) analiza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Kultura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Imidž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Struktura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Ključno osoblje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Dostupnost prirodnih resursa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Položaj na kriv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rasta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Operaciona efikasnost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Operacioni kapacitet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Svest o sopstvenom brendu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Udeo na tržištu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Finansijski resursi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Ekskluzivni ugovori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Patenti i intelektualna svojina.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Korisnici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Konkurenti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Trendovima na tržištu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Snabdevači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Partneri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Socijanim promen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kumimoji="0" lang="en-US" sz="18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Nov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tehnologij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kumimoji="0" lang="en-US" sz="18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Ekonomsk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okruženje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Političk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ili regulatorn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okruženje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Interni faktori – po pojedinim poslovnim funkcijama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85786" y="1857364"/>
          <a:ext cx="835821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Eksterni faktori – po pojedinim poslovnim funkcijama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85786" y="1857364"/>
          <a:ext cx="835821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SWOT </a:t>
            </a:r>
            <a:r>
              <a:rPr lang="sr-Latn-RS" smtClean="0">
                <a:solidFill>
                  <a:schemeClr val="bg1"/>
                </a:solidFill>
              </a:rPr>
              <a:t>profil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3143248"/>
          <a:ext cx="7929618" cy="347473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71636"/>
                <a:gridCol w="1785950"/>
                <a:gridCol w="2357454"/>
                <a:gridCol w="2214578"/>
              </a:tblGrid>
              <a:tr h="571504">
                <a:tc rowSpan="2" gridSpan="2"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UNUTRAŠNJI ASPEKTI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862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S (snage)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W (slabosti)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285884">
                <a:tc rowSpan="2">
                  <a:txBody>
                    <a:bodyPr/>
                    <a:lstStyle/>
                    <a:p>
                      <a:pPr algn="ctr"/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SPOLJAŠNJI</a:t>
                      </a:r>
                      <a:r>
                        <a:rPr lang="sr-Latn-RS" b="1" baseline="0" smtClean="0">
                          <a:solidFill>
                            <a:schemeClr val="bg1"/>
                          </a:solidFill>
                        </a:rPr>
                        <a:t> AKSPEKTI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 Stručni kadar</a:t>
                      </a:r>
                    </a:p>
                    <a:p>
                      <a:pPr algn="ctr"/>
                      <a:r>
                        <a:rPr lang="sr-Latn-RS" smtClean="0"/>
                        <a:t>2. Visoka tehnologija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  <a:p>
                      <a:pPr algn="ctr"/>
                      <a:r>
                        <a:rPr lang="sr-Latn-RS" smtClean="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</a:txBody>
                  <a:tcPr anchor="ctr"/>
                </a:tc>
              </a:tr>
              <a:tr h="500517">
                <a:tc vMerge="1"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  <a:p>
                      <a:pPr algn="ctr"/>
                      <a:r>
                        <a:rPr lang="sr-Latn-RS" smtClean="0"/>
                        <a:t>4.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2214554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Prilikom definisanja SWOT profila, u SWOT matricu se upisuju identifikovani faktori (interni i eksterni) u odgovarajuća polja za konkretno preduzeće za koje se sprovodi SWOT analiza.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</a:t>
            </a:r>
            <a:r>
              <a:rPr lang="sr-Latn-RS" smtClean="0">
                <a:solidFill>
                  <a:schemeClr val="bg1"/>
                </a:solidFill>
              </a:rPr>
              <a:t>profil – ocena faktora, rangiranje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857364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Identifikovani faktori, se zatim ocenjuju, ocenama od strane ekspertskog tima (Brainstorming tehnikom ili slično) na skalama npr. 1-10 pri čemu je 10 makximalna ocena a 1 minimala. Zatim se sve ocene sabiraju i računa se procentualni udeo svakog kvadranta. Kvadrant sa najvećim procentualnim udelom ukazuje na neophodnost primene strategije vezane za taj kvadrant.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57290" y="3357562"/>
          <a:ext cx="6143667" cy="33832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47889"/>
                <a:gridCol w="1710285"/>
                <a:gridCol w="528106"/>
                <a:gridCol w="1550860"/>
                <a:gridCol w="306527"/>
              </a:tblGrid>
              <a:tr h="357190">
                <a:tc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 (snage)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W (slabosti)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583">
                <a:tc rowSpan="3"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 Stručni kadar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sr-Latn-RS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5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2. Visoka tehnologija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3.</a:t>
                      </a:r>
                    </a:p>
                    <a:p>
                      <a:pPr algn="ctr"/>
                      <a:r>
                        <a:rPr lang="sr-Latn-RS" smtClean="0"/>
                        <a:t>4.</a:t>
                      </a:r>
                      <a:r>
                        <a:rPr lang="sr-Latn-RS" baseline="0" smtClean="0"/>
                        <a:t> </a:t>
                      </a:r>
                      <a:endParaRPr lang="sr-Latn-RS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517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 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  <a:p>
                      <a:pPr algn="ctr"/>
                      <a:r>
                        <a:rPr lang="sr-Latn-RS" smtClean="0"/>
                        <a:t>4.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</a:t>
            </a:r>
            <a:r>
              <a:rPr lang="sr-Latn-RS" smtClean="0">
                <a:solidFill>
                  <a:schemeClr val="bg1"/>
                </a:solidFill>
              </a:rPr>
              <a:t>profil – ocena faktora, rangiranje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2143116"/>
          <a:ext cx="6143667" cy="142921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47889"/>
                <a:gridCol w="1952639"/>
                <a:gridCol w="2143139"/>
              </a:tblGrid>
              <a:tr h="357190">
                <a:tc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 (snage)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W (slabosti)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>
                          <a:sym typeface="Symbol"/>
                        </a:rPr>
                        <a:t></a:t>
                      </a:r>
                      <a:r>
                        <a:rPr lang="sr-Latn-RS" sz="1200" smtClean="0">
                          <a:sym typeface="Symbol"/>
                        </a:rPr>
                        <a:t>SO</a:t>
                      </a:r>
                      <a:endParaRPr lang="sr-Latn-R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>
                          <a:sym typeface="Symbol"/>
                        </a:rPr>
                        <a:t></a:t>
                      </a:r>
                      <a:r>
                        <a:rPr lang="sr-Latn-RS" sz="1200" smtClean="0">
                          <a:sym typeface="Symbol"/>
                        </a:rPr>
                        <a:t>WO</a:t>
                      </a:r>
                      <a:endParaRPr lang="sr-Latn-RS" smtClean="0"/>
                    </a:p>
                  </a:txBody>
                  <a:tcPr anchor="ctr"/>
                </a:tc>
              </a:tr>
              <a:tr h="500517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mtClean="0">
                          <a:sym typeface="Symbol"/>
                        </a:rPr>
                        <a:t></a:t>
                      </a:r>
                      <a:r>
                        <a:rPr lang="sr-Latn-RS" sz="1200" smtClean="0">
                          <a:sym typeface="Symbol"/>
                        </a:rPr>
                        <a:t>ST</a:t>
                      </a:r>
                      <a:endParaRPr lang="sr-Latn-R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mtClean="0">
                          <a:sym typeface="Symbol"/>
                        </a:rPr>
                        <a:t></a:t>
                      </a:r>
                      <a:r>
                        <a:rPr lang="sr-Latn-RS" sz="1200" smtClean="0">
                          <a:sym typeface="Symbol"/>
                        </a:rPr>
                        <a:t>WT</a:t>
                      </a:r>
                      <a:endParaRPr lang="sr-Latn-RS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85786" y="3857628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Latn-RS" sz="2400" smtClean="0">
                <a:solidFill>
                  <a:schemeClr val="bg1"/>
                </a:solidFill>
                <a:sym typeface="Symbol"/>
              </a:rPr>
              <a:t>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TOT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= 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SO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+ 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WO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+ 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ST</a:t>
            </a:r>
            <a:r>
              <a:rPr lang="sr-Latn-RS" sz="1600">
                <a:solidFill>
                  <a:schemeClr val="bg1"/>
                </a:solidFill>
                <a:sym typeface="Symbol"/>
              </a:rPr>
              <a:t> 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+ 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WT</a:t>
            </a:r>
            <a:endParaRPr lang="sr-Latn-RS" sz="24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0232" y="4643446"/>
            <a:ext cx="3639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  <a:sym typeface="Symbol"/>
              </a:rPr>
              <a:t>% udeo I kvadranta (SO)=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SO</a:t>
            </a:r>
            <a:r>
              <a:rPr lang="sr-Latn-RS" smtClean="0">
                <a:solidFill>
                  <a:schemeClr val="bg1"/>
                </a:solidFill>
                <a:sym typeface="Symbol"/>
              </a:rPr>
              <a:t>/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TOT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00232" y="5072074"/>
            <a:ext cx="3671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  <a:sym typeface="Symbol"/>
              </a:rPr>
              <a:t>% udeo II kvadranta (ST)=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ST</a:t>
            </a:r>
            <a:r>
              <a:rPr lang="sr-Latn-RS" smtClean="0">
                <a:solidFill>
                  <a:schemeClr val="bg1"/>
                </a:solidFill>
                <a:sym typeface="Symbol"/>
              </a:rPr>
              <a:t>/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TOT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00232" y="5500702"/>
            <a:ext cx="397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  <a:sym typeface="Symbol"/>
              </a:rPr>
              <a:t>% udeo III kvadranta (WO)=</a:t>
            </a:r>
            <a:r>
              <a:rPr lang="sr-Latn-RS" sz="120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O</a:t>
            </a:r>
            <a:r>
              <a:rPr lang="sr-Latn-RS" smtClean="0">
                <a:solidFill>
                  <a:schemeClr val="bg1"/>
                </a:solidFill>
                <a:sym typeface="Symbol"/>
              </a:rPr>
              <a:t>/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TOT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00232" y="5929330"/>
            <a:ext cx="3941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  <a:sym typeface="Symbol"/>
              </a:rPr>
              <a:t>% udeo IV kvadranta (WT)=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WT</a:t>
            </a:r>
            <a:r>
              <a:rPr lang="sr-Latn-RS" smtClean="0">
                <a:solidFill>
                  <a:schemeClr val="bg1"/>
                </a:solidFill>
                <a:sym typeface="Symbol"/>
              </a:rPr>
              <a:t>/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TOT</a:t>
            </a:r>
            <a:endParaRPr lang="en-US"/>
          </a:p>
        </p:txBody>
      </p:sp>
      <p:sp>
        <p:nvSpPr>
          <p:cNvPr id="13" name="Double Brace 12"/>
          <p:cNvSpPr/>
          <p:nvPr/>
        </p:nvSpPr>
        <p:spPr>
          <a:xfrm>
            <a:off x="1500166" y="4500570"/>
            <a:ext cx="4929222" cy="2000264"/>
          </a:xfrm>
          <a:prstGeom prst="bracePair">
            <a:avLst>
              <a:gd name="adj" fmla="val 17453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max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analiza može da se koristi da se šire posmatra strategija putem formule: </a:t>
            </a:r>
            <a:endParaRPr lang="sr-Latn-RS" smtClean="0">
              <a:solidFill>
                <a:schemeClr val="bg1"/>
              </a:solidFill>
            </a:endParaRP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SA = O/(S-W)</a:t>
            </a:r>
            <a:endParaRPr lang="sr-Latn-RS" smtClean="0">
              <a:solidFill>
                <a:schemeClr val="bg1"/>
              </a:solidFill>
            </a:endParaRP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odnosno: Strateške Alternative (SA) jednako Mogućnosti (O) podeljeno Snagom (S) manje Slabosti (W). To omogućava odgovor na važno pitanje – treba li investirati više u snagu organizacije da bude jača (distinktivna kompetentnost) ili treba investirati u slabosti da se učine konkurentnim.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Primer SWOT analize - Toyota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6863108" cy="44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Primer SWOT analize – JP šume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7265948" cy="414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Pojam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SWOT analiza je krajnje efikasan alat za razumevanje i donošenje odluka u najrazličitijim situacijama u radu kompanije ili organizacije. Tvorac SWOT analize je Albert. S. Humphrey.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Pojam, odnosno naziv SWOT analiza, predstavlja skraćenicu od četiri engleske reči, koje u prevodu znače:</a:t>
            </a:r>
          </a:p>
          <a:p>
            <a:pPr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- 	</a:t>
            </a:r>
            <a:r>
              <a:rPr lang="en-US" b="1" smtClean="0">
                <a:solidFill>
                  <a:srgbClr val="FFC000"/>
                </a:solidFill>
              </a:rPr>
              <a:t>S</a:t>
            </a:r>
            <a:r>
              <a:rPr lang="en-US" smtClean="0">
                <a:solidFill>
                  <a:schemeClr val="bg1"/>
                </a:solidFill>
              </a:rPr>
              <a:t>trengths – snage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- 	</a:t>
            </a:r>
            <a:r>
              <a:rPr lang="en-US" b="1" smtClean="0">
                <a:solidFill>
                  <a:srgbClr val="FFC000"/>
                </a:solidFill>
              </a:rPr>
              <a:t>W</a:t>
            </a:r>
            <a:r>
              <a:rPr lang="en-US" smtClean="0">
                <a:solidFill>
                  <a:schemeClr val="bg1"/>
                </a:solidFill>
              </a:rPr>
              <a:t>eaknesses – slabosti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- 	</a:t>
            </a:r>
            <a:r>
              <a:rPr lang="en-US" b="1" smtClean="0">
                <a:solidFill>
                  <a:srgbClr val="FFC000"/>
                </a:solidFill>
              </a:rPr>
              <a:t>O</a:t>
            </a:r>
            <a:r>
              <a:rPr lang="en-US" smtClean="0">
                <a:solidFill>
                  <a:schemeClr val="bg1"/>
                </a:solidFill>
              </a:rPr>
              <a:t>pportunities – mogućnosti (šanse, prilike)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- 	</a:t>
            </a:r>
            <a:r>
              <a:rPr lang="en-US" b="1" smtClean="0">
                <a:solidFill>
                  <a:srgbClr val="FFC000"/>
                </a:solidFill>
              </a:rPr>
              <a:t>T</a:t>
            </a:r>
            <a:r>
              <a:rPr lang="en-US" smtClean="0">
                <a:solidFill>
                  <a:schemeClr val="bg1"/>
                </a:solidFill>
              </a:rPr>
              <a:t>hreats – pretnje (opasnosti).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Pristupi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U metodologiji izrade SWOT analize moguća su dva pristupa, i to: </a:t>
            </a:r>
          </a:p>
          <a:p>
            <a:r>
              <a:rPr lang="en-US" smtClean="0">
                <a:solidFill>
                  <a:schemeClr val="bg1"/>
                </a:solidFill>
              </a:rPr>
              <a:t>1. autokratski pristup i </a:t>
            </a:r>
          </a:p>
          <a:p>
            <a:r>
              <a:rPr lang="en-US" smtClean="0">
                <a:solidFill>
                  <a:schemeClr val="bg1"/>
                </a:solidFill>
              </a:rPr>
              <a:t>2. demokratski pristup. </a:t>
            </a:r>
          </a:p>
          <a:p>
            <a:endParaRPr lang="sr-Latn-R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Autokratski pristup podrazumeva da SWOT analizu radi vrhovni menadžment organizacije što je karakteristično za praksu u mnogim američkim organizacijama. </a:t>
            </a:r>
            <a:endParaRPr lang="sr-Latn-RS" smtClean="0">
              <a:solidFill>
                <a:schemeClr val="bg1"/>
              </a:solidFill>
            </a:endParaRPr>
          </a:p>
          <a:p>
            <a:endParaRPr lang="sr-Latn-R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Demokratski pristup podrazumeva uključivanje svih relevantnih subjekata organizacije u procesu izrade SWOT analize, koji svojim znanjem mogu da identifikuju subfaktore u okviru SWOT faktora. Najčešće su to fakultetski obrazovani ljudi u organizaciji. U fazi izbora strategije uključeni su eksperti koji imaju znanja iz oblasti višekriterijumskog odlučivanja i strategijskog upravljanja. Kada se strategije definišu, u realizaciji definisanih strategija donešenih nekom vrstom koncenzusa stručnih ljudi u organizaciji, u primeni izabranih strategija učestvuje menadžment gde se koriste autokratske metode upravljanja. Ovakav pristup se koristi na dalekom istoku, Kini i većem delu EU. </a:t>
            </a:r>
          </a:p>
          <a:p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Softverski alati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8827" y="1935163"/>
            <a:ext cx="688634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8992" y="635795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MindView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80962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357554" y="635795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ConceptDraw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0676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357554" y="635795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ConceptDraw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675004"/>
          </a:xfrm>
        </p:spPr>
        <p:txBody>
          <a:bodyPr>
            <a:normAutofit fontScale="925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analiza je dobila takav naziv zbog toga što je njena osnovna ideja da omogući razvojno ponašanje organizacije, koje obezbeđuje maksimalno korišćenje šansi i sposobnosti, i da nađe načina da se minimiziraju slabosti i pretnje.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 </a:t>
            </a:r>
          </a:p>
          <a:p>
            <a:r>
              <a:rPr lang="en-US" smtClean="0">
                <a:solidFill>
                  <a:schemeClr val="bg1"/>
                </a:solidFill>
              </a:rPr>
              <a:t>SWOT analiza omogućava prepoznavanje pozitivnih i negativnih faktora i daje mogućnost da se na njih blagovremeno utiče. 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SWOT analiza omogućava da se utvrdi gde se u sadašnjoj situaciji organizacija nalazi, koje su joj glavne prednosti i slabosti i kakve su joj šanse i koje su prepreke da se stigne do planiranih ciljeva u budućnosti.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analiza je analitički okvir menadžmenta za dobijanje relevantnih informacija organizacije o samoj sebi i o okolini u kojoj deluje sada i u budućnosti sa svrhom utvrđivanja strateških prilika i pretnji u okolini i sopstvenih strateških snaga i slabosti. 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SWOT analiza omogućava menadžmentu da razvije strategiju na temelju relevantnih informacija o organizaciji i okolini. 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Bitna pretpostavka je analiza saglasnosti unutrašnjih i spoljašnjih faktora, odnosno utvrđivanje njihovih implikacija na strategiju. Zapravo, unutrašnje snage i slabosti treba posmatrati u kontekstu spoljašnjih mogućnosti i pretnji i obrnuto.</a:t>
            </a:r>
          </a:p>
          <a:p>
            <a:r>
              <a:rPr lang="en-US" smtClean="0">
                <a:solidFill>
                  <a:schemeClr val="bg1"/>
                </a:solidFill>
              </a:rPr>
              <a:t> 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SWOT matrica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2143116"/>
          <a:ext cx="6143667" cy="192927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47889"/>
                <a:gridCol w="1952639"/>
                <a:gridCol w="2143139"/>
              </a:tblGrid>
              <a:tr h="857256">
                <a:tc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S (snage)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W (slabosti)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</a:t>
                      </a:r>
                      <a:r>
                        <a:rPr lang="sr-Latn-RS" smtClean="0"/>
                        <a:t>ax-max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</a:tr>
              <a:tr h="500517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Min-min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8596" y="4429132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analiza se zasniva na pretpostavci da će organizacija postići najveći strateški uspeh maksimiziranjem sopstvenih snaga i prilika u okolini uz istovremeno minimiziranje pretnji i slabosti, odnosno najboljom upotrebom unutrašnjih snaga u korišćenju mogućnosti iz okoline.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SWOT matrica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000240"/>
          <a:ext cx="7929618" cy="269462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71636"/>
                <a:gridCol w="1785950"/>
                <a:gridCol w="1714512"/>
                <a:gridCol w="2857520"/>
              </a:tblGrid>
              <a:tr h="500066">
                <a:tc rowSpan="2" gridSpan="2"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STANJE U SISTEMU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862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S (snage)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W (slabosti)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71504">
                <a:tc rowSpan="2">
                  <a:txBody>
                    <a:bodyPr/>
                    <a:lstStyle/>
                    <a:p>
                      <a:pPr algn="ctr"/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OKRUŽENJE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</a:t>
                      </a:r>
                      <a:r>
                        <a:rPr lang="sr-Latn-RS" smtClean="0"/>
                        <a:t>ax-max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</a:tr>
              <a:tr h="500517">
                <a:tc vMerge="1"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Min-min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521495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Bitna pretpostavka je analiza saglasnosti unutrašnjih i spoljašnjih faktora, odnosno utvrđivanje njihovih implikacija na strategiju. Zapravo, unutrašnje snage i slabosti treba posmatrati u kontekstu spoljašnjih mogućnosti i pretnji i obrnuto.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SWOT matrica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000240"/>
          <a:ext cx="7929618" cy="269462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71636"/>
                <a:gridCol w="1785950"/>
                <a:gridCol w="1714512"/>
                <a:gridCol w="2857520"/>
              </a:tblGrid>
              <a:tr h="500066">
                <a:tc rowSpan="2" gridSpan="2"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UNUTRAŠNJI ASPEKTI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862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S (snage)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W (slabosti)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71504">
                <a:tc rowSpan="2">
                  <a:txBody>
                    <a:bodyPr/>
                    <a:lstStyle/>
                    <a:p>
                      <a:pPr algn="ctr"/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SPOLJAŠNJI</a:t>
                      </a:r>
                      <a:r>
                        <a:rPr lang="sr-Latn-RS" b="1" baseline="0" smtClean="0">
                          <a:solidFill>
                            <a:schemeClr val="bg1"/>
                          </a:solidFill>
                        </a:rPr>
                        <a:t> AKSPEKTI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</a:t>
                      </a:r>
                      <a:r>
                        <a:rPr lang="sr-Latn-RS" smtClean="0"/>
                        <a:t>ax-max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</a:tr>
              <a:tr h="500517">
                <a:tc vMerge="1"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Min-min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521495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Odnosno, Stanje u sistemu  odnosi se na UNUTRAŠNJE ASKPEKTE,</a:t>
            </a:r>
          </a:p>
          <a:p>
            <a:r>
              <a:rPr lang="sr-Latn-RS">
                <a:solidFill>
                  <a:schemeClr val="bg1"/>
                </a:solidFill>
              </a:rPr>
              <a:t> </a:t>
            </a:r>
            <a:r>
              <a:rPr lang="sr-Latn-RS" smtClean="0">
                <a:solidFill>
                  <a:schemeClr val="bg1"/>
                </a:solidFill>
              </a:rPr>
              <a:t>dok se Stanje u okruženju  preimenuje u SPOLJAŠNJE ASPEKTE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Definicija strategija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max-max: ST strategija</a:t>
            </a:r>
          </a:p>
          <a:p>
            <a:r>
              <a:rPr lang="sr-Latn-RS" smtClean="0">
                <a:solidFill>
                  <a:schemeClr val="bg1"/>
                </a:solidFill>
              </a:rPr>
              <a:t>max- min: SO strategija</a:t>
            </a:r>
          </a:p>
          <a:p>
            <a:r>
              <a:rPr lang="sr-Latn-RS" smtClean="0">
                <a:solidFill>
                  <a:schemeClr val="bg1"/>
                </a:solidFill>
              </a:rPr>
              <a:t>min-max: WO strategija</a:t>
            </a:r>
          </a:p>
          <a:p>
            <a:r>
              <a:rPr lang="sr-Latn-RS" smtClean="0">
                <a:solidFill>
                  <a:schemeClr val="bg1"/>
                </a:solidFill>
              </a:rPr>
              <a:t>min-min: WT strategija</a:t>
            </a:r>
          </a:p>
          <a:p>
            <a:endParaRPr lang="sr-Latn-RS" smtClean="0">
              <a:solidFill>
                <a:schemeClr val="bg1"/>
              </a:solidFill>
            </a:endParaRPr>
          </a:p>
          <a:p>
            <a:r>
              <a:rPr lang="sr-Latn-RS" smtClean="0">
                <a:solidFill>
                  <a:schemeClr val="bg1"/>
                </a:solidFill>
              </a:rPr>
              <a:t>ST strategija nalaže da je neophodno da se iskoriste šanse upotrebom spostvenih snaga</a:t>
            </a:r>
          </a:p>
          <a:p>
            <a:r>
              <a:rPr lang="sr-Latn-RS" smtClean="0">
                <a:solidFill>
                  <a:schemeClr val="bg1"/>
                </a:solidFill>
              </a:rPr>
              <a:t>SO strategija ukazuje da je neophodno suprotstaviti se pretnjama korišćenjem sopstvenih snaga</a:t>
            </a:r>
          </a:p>
          <a:p>
            <a:r>
              <a:rPr lang="sr-Latn-RS" smtClean="0">
                <a:solidFill>
                  <a:schemeClr val="bg1"/>
                </a:solidFill>
              </a:rPr>
              <a:t>WO strategija upućuje da je neophodno tražiti načine za prevazilaženje slabosti korišćenjem pogodnosti iz okruženja</a:t>
            </a:r>
          </a:p>
          <a:p>
            <a:r>
              <a:rPr lang="sr-Latn-RS" smtClean="0">
                <a:solidFill>
                  <a:schemeClr val="bg1"/>
                </a:solidFill>
              </a:rPr>
              <a:t>WT strategija odnosi se na izbegavanje slabosti i pretnji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Analiza situacije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71744"/>
            <a:ext cx="5867410" cy="28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00034" y="542926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Interna analiza je sadržajna evaluacija potencijalnih snaga i slabosti internog </a:t>
            </a:r>
            <a:r>
              <a:rPr lang="en-US" smtClean="0">
                <a:solidFill>
                  <a:schemeClr val="bg1"/>
                </a:solidFill>
              </a:rPr>
              <a:t>okruženja</a:t>
            </a:r>
            <a:r>
              <a:rPr lang="sr-Latn-RS" smtClean="0">
                <a:solidFill>
                  <a:schemeClr val="bg1"/>
                </a:solidFill>
              </a:rPr>
              <a:t>.</a:t>
            </a:r>
          </a:p>
          <a:p>
            <a:r>
              <a:rPr lang="sr-Latn-RS" smtClean="0">
                <a:solidFill>
                  <a:schemeClr val="bg1"/>
                </a:solidFill>
              </a:rPr>
              <a:t>Eksterna analiza je sadržajna evaluacija potancijalnih mogućnosti i pretnji iz spoljašnjeg okruženja.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500174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Prvi korak u izradi SWOT matrice odnosi se na analizu situacije, odnosno sprovodi se identifikacija faktora i njihovo razvrstavanje na interne-eksterne</a:t>
            </a:r>
            <a:r>
              <a:rPr lang="sr-Latn-RS" smtClean="0">
                <a:solidFill>
                  <a:schemeClr val="bg1"/>
                </a:solidFill>
              </a:rPr>
              <a:t>, </a:t>
            </a:r>
            <a:r>
              <a:rPr lang="en-US" smtClean="0">
                <a:solidFill>
                  <a:schemeClr val="bg1"/>
                </a:solidFill>
              </a:rPr>
              <a:t>a zatim na snage, slabosti, mogu</a:t>
            </a:r>
            <a:r>
              <a:rPr lang="sr-Latn-RS" smtClean="0">
                <a:solidFill>
                  <a:schemeClr val="bg1"/>
                </a:solidFill>
              </a:rPr>
              <a:t>ćnosti ili pretnje odnosno opasnosti.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1339</Words>
  <Application>Microsoft Office PowerPoint</Application>
  <PresentationFormat>On-screen Show (4:3)</PresentationFormat>
  <Paragraphs>229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SWOT metoda</vt:lpstr>
      <vt:lpstr>Pojam</vt:lpstr>
      <vt:lpstr>Slide 3</vt:lpstr>
      <vt:lpstr>Slide 4</vt:lpstr>
      <vt:lpstr>SWOT matrica</vt:lpstr>
      <vt:lpstr>SWOT matrica</vt:lpstr>
      <vt:lpstr>SWOT matrica</vt:lpstr>
      <vt:lpstr>Definicija strategija</vt:lpstr>
      <vt:lpstr>Analiza situacije</vt:lpstr>
      <vt:lpstr>Slide 10</vt:lpstr>
      <vt:lpstr>Analiza situacije -  primeri faktora</vt:lpstr>
      <vt:lpstr>Interni faktori – po pojedinim poslovnim funkcijama</vt:lpstr>
      <vt:lpstr>Eksterni faktori – po pojedinim poslovnim funkcijama</vt:lpstr>
      <vt:lpstr>SWOT profil</vt:lpstr>
      <vt:lpstr>SWOT profil – ocena faktora, rangiranje</vt:lpstr>
      <vt:lpstr>SWOT profil – ocena faktora, rangiranje</vt:lpstr>
      <vt:lpstr>Slide 17</vt:lpstr>
      <vt:lpstr>Primer SWOT analize - Toyota</vt:lpstr>
      <vt:lpstr>Primer SWOT analize – JP šume</vt:lpstr>
      <vt:lpstr>Pristupi</vt:lpstr>
      <vt:lpstr>Softverski alati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metoda</dc:title>
  <dc:creator>User</dc:creator>
  <cp:lastModifiedBy>User</cp:lastModifiedBy>
  <cp:revision>25</cp:revision>
  <dcterms:created xsi:type="dcterms:W3CDTF">2020-11-02T15:59:46Z</dcterms:created>
  <dcterms:modified xsi:type="dcterms:W3CDTF">2020-11-03T13:12:06Z</dcterms:modified>
</cp:coreProperties>
</file>