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25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6296" autoAdjust="0"/>
  </p:normalViewPr>
  <p:slideViewPr>
    <p:cSldViewPr snapToGrid="0">
      <p:cViewPr varScale="1">
        <p:scale>
          <a:sx n="40" d="100"/>
          <a:sy n="40" d="100"/>
        </p:scale>
        <p:origin x="76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14-Aug-25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14.8.2025.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4800"/>
              <a:t>Analitički hijerarhijski proces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prof. dr Mirjana Misita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8D8F-DD04-4915-8D10-8E4DFEC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Zadatak </a:t>
            </a:r>
            <a:r>
              <a:rPr lang="en-US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ECB4-5D61-46AD-9C80-08EB22F1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Za proizvoljno izabranu matricu odlučivanja, izračunajte primenom AHP metode:</a:t>
            </a:r>
          </a:p>
          <a:p>
            <a:r>
              <a:rPr lang="sr-Latn-RS"/>
              <a:t>priortete za matricu na prvom nivou, </a:t>
            </a:r>
            <a:r>
              <a:rPr lang="el-GR"/>
              <a:t>λ</a:t>
            </a:r>
            <a:r>
              <a:rPr lang="en-US"/>
              <a:t>max⁡​</a:t>
            </a:r>
            <a:r>
              <a:rPr lang="sr-Latn-RS"/>
              <a:t>, </a:t>
            </a:r>
            <a:r>
              <a:rPr lang="en-US"/>
              <a:t>CI</a:t>
            </a:r>
            <a:r>
              <a:rPr lang="sr-Latn-RS"/>
              <a:t> i CR i prokometarište prihvaljivost rešenja.</a:t>
            </a:r>
          </a:p>
          <a:p>
            <a:r>
              <a:rPr lang="sr-Latn-RS"/>
              <a:t>Isto to izračunajte za par matrica na drugom hijerarhijskom nivou.</a:t>
            </a:r>
            <a:endParaRPr lang="en-US"/>
          </a:p>
          <a:p>
            <a:endParaRPr lang="sr-Latn-RS"/>
          </a:p>
          <a:p>
            <a:endParaRPr lang="sr-Latn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71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1508</TotalTime>
  <Words>51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ie 16 9</vt:lpstr>
      <vt:lpstr>Analitički hijerarhijski proces</vt:lpstr>
      <vt:lpstr>Zadatak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Mira</cp:lastModifiedBy>
  <cp:revision>172</cp:revision>
  <dcterms:created xsi:type="dcterms:W3CDTF">2022-03-07T11:48:22Z</dcterms:created>
  <dcterms:modified xsi:type="dcterms:W3CDTF">2025-08-14T14:45:44Z</dcterms:modified>
</cp:coreProperties>
</file>