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7" r:id="rId5"/>
    <p:sldId id="259" r:id="rId6"/>
    <p:sldId id="262" r:id="rId7"/>
    <p:sldId id="260" r:id="rId8"/>
    <p:sldId id="265" r:id="rId9"/>
    <p:sldId id="263" r:id="rId10"/>
    <p:sldId id="264"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927D-DD53-4260-9ED0-D872D37E35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54FF3D-50A1-4A08-A8BE-6F0C9ABFF3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E8F474-9538-4267-A8C1-6454C8B8A3B6}"/>
              </a:ext>
            </a:extLst>
          </p:cNvPr>
          <p:cNvSpPr>
            <a:spLocks noGrp="1"/>
          </p:cNvSpPr>
          <p:nvPr>
            <p:ph type="dt" sz="half" idx="10"/>
          </p:nvPr>
        </p:nvSpPr>
        <p:spPr/>
        <p:txBody>
          <a:bodyPr/>
          <a:lstStyle/>
          <a:p>
            <a:fld id="{CA37DE9F-ED93-4815-83FC-D40268BB988E}" type="datetimeFigureOut">
              <a:rPr lang="en-US" smtClean="0"/>
              <a:t>19-Nov-24</a:t>
            </a:fld>
            <a:endParaRPr lang="en-US"/>
          </a:p>
        </p:txBody>
      </p:sp>
      <p:sp>
        <p:nvSpPr>
          <p:cNvPr id="5" name="Footer Placeholder 4">
            <a:extLst>
              <a:ext uri="{FF2B5EF4-FFF2-40B4-BE49-F238E27FC236}">
                <a16:creationId xmlns:a16="http://schemas.microsoft.com/office/drawing/2014/main" id="{F1552D58-09EA-4F33-B0C7-CE65623A7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88412-F374-4DE8-BB6E-62F4C170AA9C}"/>
              </a:ext>
            </a:extLst>
          </p:cNvPr>
          <p:cNvSpPr>
            <a:spLocks noGrp="1"/>
          </p:cNvSpPr>
          <p:nvPr>
            <p:ph type="sldNum" sz="quarter" idx="12"/>
          </p:nvPr>
        </p:nvSpPr>
        <p:spPr/>
        <p:txBody>
          <a:bodyPr/>
          <a:lstStyle/>
          <a:p>
            <a:fld id="{B9D80034-FD27-437A-9CBF-DA9993C9927E}" type="slidenum">
              <a:rPr lang="en-US" smtClean="0"/>
              <a:t>‹#›</a:t>
            </a:fld>
            <a:endParaRPr lang="en-US"/>
          </a:p>
        </p:txBody>
      </p:sp>
    </p:spTree>
    <p:extLst>
      <p:ext uri="{BB962C8B-B14F-4D97-AF65-F5344CB8AC3E}">
        <p14:creationId xmlns:p14="http://schemas.microsoft.com/office/powerpoint/2010/main" val="2206173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36C4A-71EE-4628-8552-10AC1A1089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8E6046-F0ED-4C54-A4A2-DFA618EB43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32474-7CDA-47C9-A0A0-7E26B0EC2C9A}"/>
              </a:ext>
            </a:extLst>
          </p:cNvPr>
          <p:cNvSpPr>
            <a:spLocks noGrp="1"/>
          </p:cNvSpPr>
          <p:nvPr>
            <p:ph type="dt" sz="half" idx="10"/>
          </p:nvPr>
        </p:nvSpPr>
        <p:spPr/>
        <p:txBody>
          <a:bodyPr/>
          <a:lstStyle/>
          <a:p>
            <a:fld id="{CA37DE9F-ED93-4815-83FC-D40268BB988E}" type="datetimeFigureOut">
              <a:rPr lang="en-US" smtClean="0"/>
              <a:t>19-Nov-24</a:t>
            </a:fld>
            <a:endParaRPr lang="en-US"/>
          </a:p>
        </p:txBody>
      </p:sp>
      <p:sp>
        <p:nvSpPr>
          <p:cNvPr id="5" name="Footer Placeholder 4">
            <a:extLst>
              <a:ext uri="{FF2B5EF4-FFF2-40B4-BE49-F238E27FC236}">
                <a16:creationId xmlns:a16="http://schemas.microsoft.com/office/drawing/2014/main" id="{54FB0DA2-BEA4-455A-B36E-7FC63E1BB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10EB1-CFAA-4F08-8521-4F41D18DA104}"/>
              </a:ext>
            </a:extLst>
          </p:cNvPr>
          <p:cNvSpPr>
            <a:spLocks noGrp="1"/>
          </p:cNvSpPr>
          <p:nvPr>
            <p:ph type="sldNum" sz="quarter" idx="12"/>
          </p:nvPr>
        </p:nvSpPr>
        <p:spPr/>
        <p:txBody>
          <a:bodyPr/>
          <a:lstStyle/>
          <a:p>
            <a:fld id="{B9D80034-FD27-437A-9CBF-DA9993C9927E}" type="slidenum">
              <a:rPr lang="en-US" smtClean="0"/>
              <a:t>‹#›</a:t>
            </a:fld>
            <a:endParaRPr lang="en-US"/>
          </a:p>
        </p:txBody>
      </p:sp>
    </p:spTree>
    <p:extLst>
      <p:ext uri="{BB962C8B-B14F-4D97-AF65-F5344CB8AC3E}">
        <p14:creationId xmlns:p14="http://schemas.microsoft.com/office/powerpoint/2010/main" val="21462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51127B-F797-44E3-94BE-B0C3C969C4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942E35-9E3E-4072-9BF7-490E6A5139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C14E9-5278-490F-96B6-612A9C74CDB8}"/>
              </a:ext>
            </a:extLst>
          </p:cNvPr>
          <p:cNvSpPr>
            <a:spLocks noGrp="1"/>
          </p:cNvSpPr>
          <p:nvPr>
            <p:ph type="dt" sz="half" idx="10"/>
          </p:nvPr>
        </p:nvSpPr>
        <p:spPr/>
        <p:txBody>
          <a:bodyPr/>
          <a:lstStyle/>
          <a:p>
            <a:fld id="{CA37DE9F-ED93-4815-83FC-D40268BB988E}" type="datetimeFigureOut">
              <a:rPr lang="en-US" smtClean="0"/>
              <a:t>19-Nov-24</a:t>
            </a:fld>
            <a:endParaRPr lang="en-US"/>
          </a:p>
        </p:txBody>
      </p:sp>
      <p:sp>
        <p:nvSpPr>
          <p:cNvPr id="5" name="Footer Placeholder 4">
            <a:extLst>
              <a:ext uri="{FF2B5EF4-FFF2-40B4-BE49-F238E27FC236}">
                <a16:creationId xmlns:a16="http://schemas.microsoft.com/office/drawing/2014/main" id="{74C819CC-5084-45A4-99A6-9F4768350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9F802-F00D-4AF8-BC6A-2D5903A56EA2}"/>
              </a:ext>
            </a:extLst>
          </p:cNvPr>
          <p:cNvSpPr>
            <a:spLocks noGrp="1"/>
          </p:cNvSpPr>
          <p:nvPr>
            <p:ph type="sldNum" sz="quarter" idx="12"/>
          </p:nvPr>
        </p:nvSpPr>
        <p:spPr/>
        <p:txBody>
          <a:bodyPr/>
          <a:lstStyle/>
          <a:p>
            <a:fld id="{B9D80034-FD27-437A-9CBF-DA9993C9927E}" type="slidenum">
              <a:rPr lang="en-US" smtClean="0"/>
              <a:t>‹#›</a:t>
            </a:fld>
            <a:endParaRPr lang="en-US"/>
          </a:p>
        </p:txBody>
      </p:sp>
    </p:spTree>
    <p:extLst>
      <p:ext uri="{BB962C8B-B14F-4D97-AF65-F5344CB8AC3E}">
        <p14:creationId xmlns:p14="http://schemas.microsoft.com/office/powerpoint/2010/main" val="3543146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816B-A9C8-4B47-B3A1-3133A51462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D8DAD8-CB8C-4279-B6B2-9B969C9865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2F6EA-9783-43C5-96CC-221D8E4A4DC1}"/>
              </a:ext>
            </a:extLst>
          </p:cNvPr>
          <p:cNvSpPr>
            <a:spLocks noGrp="1"/>
          </p:cNvSpPr>
          <p:nvPr>
            <p:ph type="dt" sz="half" idx="10"/>
          </p:nvPr>
        </p:nvSpPr>
        <p:spPr/>
        <p:txBody>
          <a:bodyPr/>
          <a:lstStyle/>
          <a:p>
            <a:fld id="{CA37DE9F-ED93-4815-83FC-D40268BB988E}" type="datetimeFigureOut">
              <a:rPr lang="en-US" smtClean="0"/>
              <a:t>19-Nov-24</a:t>
            </a:fld>
            <a:endParaRPr lang="en-US"/>
          </a:p>
        </p:txBody>
      </p:sp>
      <p:sp>
        <p:nvSpPr>
          <p:cNvPr id="5" name="Footer Placeholder 4">
            <a:extLst>
              <a:ext uri="{FF2B5EF4-FFF2-40B4-BE49-F238E27FC236}">
                <a16:creationId xmlns:a16="http://schemas.microsoft.com/office/drawing/2014/main" id="{6B494E9B-0918-400D-9121-A69351403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D2AF1A-3FE0-4A68-833C-558831151A0B}"/>
              </a:ext>
            </a:extLst>
          </p:cNvPr>
          <p:cNvSpPr>
            <a:spLocks noGrp="1"/>
          </p:cNvSpPr>
          <p:nvPr>
            <p:ph type="sldNum" sz="quarter" idx="12"/>
          </p:nvPr>
        </p:nvSpPr>
        <p:spPr/>
        <p:txBody>
          <a:bodyPr/>
          <a:lstStyle/>
          <a:p>
            <a:fld id="{B9D80034-FD27-437A-9CBF-DA9993C9927E}" type="slidenum">
              <a:rPr lang="en-US" smtClean="0"/>
              <a:t>‹#›</a:t>
            </a:fld>
            <a:endParaRPr lang="en-US"/>
          </a:p>
        </p:txBody>
      </p:sp>
    </p:spTree>
    <p:extLst>
      <p:ext uri="{BB962C8B-B14F-4D97-AF65-F5344CB8AC3E}">
        <p14:creationId xmlns:p14="http://schemas.microsoft.com/office/powerpoint/2010/main" val="1805133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8C7B-7DE0-4D56-A5DA-EE5117A483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542E82-982D-4D56-87F9-8FFEC96C26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A65D0C-99D2-48C6-9778-040C49BCE3B4}"/>
              </a:ext>
            </a:extLst>
          </p:cNvPr>
          <p:cNvSpPr>
            <a:spLocks noGrp="1"/>
          </p:cNvSpPr>
          <p:nvPr>
            <p:ph type="dt" sz="half" idx="10"/>
          </p:nvPr>
        </p:nvSpPr>
        <p:spPr/>
        <p:txBody>
          <a:bodyPr/>
          <a:lstStyle/>
          <a:p>
            <a:fld id="{CA37DE9F-ED93-4815-83FC-D40268BB988E}" type="datetimeFigureOut">
              <a:rPr lang="en-US" smtClean="0"/>
              <a:t>19-Nov-24</a:t>
            </a:fld>
            <a:endParaRPr lang="en-US"/>
          </a:p>
        </p:txBody>
      </p:sp>
      <p:sp>
        <p:nvSpPr>
          <p:cNvPr id="5" name="Footer Placeholder 4">
            <a:extLst>
              <a:ext uri="{FF2B5EF4-FFF2-40B4-BE49-F238E27FC236}">
                <a16:creationId xmlns:a16="http://schemas.microsoft.com/office/drawing/2014/main" id="{12F6494A-4A98-4CF6-9F8F-C345ABFA4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5E828-6A64-4A64-B65F-EE11C09C82C3}"/>
              </a:ext>
            </a:extLst>
          </p:cNvPr>
          <p:cNvSpPr>
            <a:spLocks noGrp="1"/>
          </p:cNvSpPr>
          <p:nvPr>
            <p:ph type="sldNum" sz="quarter" idx="12"/>
          </p:nvPr>
        </p:nvSpPr>
        <p:spPr/>
        <p:txBody>
          <a:bodyPr/>
          <a:lstStyle/>
          <a:p>
            <a:fld id="{B9D80034-FD27-437A-9CBF-DA9993C9927E}" type="slidenum">
              <a:rPr lang="en-US" smtClean="0"/>
              <a:t>‹#›</a:t>
            </a:fld>
            <a:endParaRPr lang="en-US"/>
          </a:p>
        </p:txBody>
      </p:sp>
    </p:spTree>
    <p:extLst>
      <p:ext uri="{BB962C8B-B14F-4D97-AF65-F5344CB8AC3E}">
        <p14:creationId xmlns:p14="http://schemas.microsoft.com/office/powerpoint/2010/main" val="229431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28B3B-E13B-4EB0-B25D-51ACECBE44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55E96-81FB-43BD-9F50-320974633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67FB30-9DC0-43F5-99E4-923DBCEF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EB710D-B5CF-4EAA-9D68-E344635A950E}"/>
              </a:ext>
            </a:extLst>
          </p:cNvPr>
          <p:cNvSpPr>
            <a:spLocks noGrp="1"/>
          </p:cNvSpPr>
          <p:nvPr>
            <p:ph type="dt" sz="half" idx="10"/>
          </p:nvPr>
        </p:nvSpPr>
        <p:spPr/>
        <p:txBody>
          <a:bodyPr/>
          <a:lstStyle/>
          <a:p>
            <a:fld id="{CA37DE9F-ED93-4815-83FC-D40268BB988E}" type="datetimeFigureOut">
              <a:rPr lang="en-US" smtClean="0"/>
              <a:t>19-Nov-24</a:t>
            </a:fld>
            <a:endParaRPr lang="en-US"/>
          </a:p>
        </p:txBody>
      </p:sp>
      <p:sp>
        <p:nvSpPr>
          <p:cNvPr id="6" name="Footer Placeholder 5">
            <a:extLst>
              <a:ext uri="{FF2B5EF4-FFF2-40B4-BE49-F238E27FC236}">
                <a16:creationId xmlns:a16="http://schemas.microsoft.com/office/drawing/2014/main" id="{AAB33855-2824-4301-9692-3CA52510F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9D104E-9A4C-4BF0-A0A9-A51B6667D01F}"/>
              </a:ext>
            </a:extLst>
          </p:cNvPr>
          <p:cNvSpPr>
            <a:spLocks noGrp="1"/>
          </p:cNvSpPr>
          <p:nvPr>
            <p:ph type="sldNum" sz="quarter" idx="12"/>
          </p:nvPr>
        </p:nvSpPr>
        <p:spPr/>
        <p:txBody>
          <a:bodyPr/>
          <a:lstStyle/>
          <a:p>
            <a:fld id="{B9D80034-FD27-437A-9CBF-DA9993C9927E}" type="slidenum">
              <a:rPr lang="en-US" smtClean="0"/>
              <a:t>‹#›</a:t>
            </a:fld>
            <a:endParaRPr lang="en-US"/>
          </a:p>
        </p:txBody>
      </p:sp>
    </p:spTree>
    <p:extLst>
      <p:ext uri="{BB962C8B-B14F-4D97-AF65-F5344CB8AC3E}">
        <p14:creationId xmlns:p14="http://schemas.microsoft.com/office/powerpoint/2010/main" val="298132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E7778-17C4-4433-B2FB-CD28CE199B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998934-487A-4C12-A237-8D05D8D43D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0425C9-68CA-4246-8DD1-7B3901ED85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7150C3-F481-4AC1-803E-1BEACE1E17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B9D111-4D99-459E-878C-577924084A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E5CA64-717B-4B7D-9A1B-FA6D81E142C3}"/>
              </a:ext>
            </a:extLst>
          </p:cNvPr>
          <p:cNvSpPr>
            <a:spLocks noGrp="1"/>
          </p:cNvSpPr>
          <p:nvPr>
            <p:ph type="dt" sz="half" idx="10"/>
          </p:nvPr>
        </p:nvSpPr>
        <p:spPr/>
        <p:txBody>
          <a:bodyPr/>
          <a:lstStyle/>
          <a:p>
            <a:fld id="{CA37DE9F-ED93-4815-83FC-D40268BB988E}" type="datetimeFigureOut">
              <a:rPr lang="en-US" smtClean="0"/>
              <a:t>19-Nov-24</a:t>
            </a:fld>
            <a:endParaRPr lang="en-US"/>
          </a:p>
        </p:txBody>
      </p:sp>
      <p:sp>
        <p:nvSpPr>
          <p:cNvPr id="8" name="Footer Placeholder 7">
            <a:extLst>
              <a:ext uri="{FF2B5EF4-FFF2-40B4-BE49-F238E27FC236}">
                <a16:creationId xmlns:a16="http://schemas.microsoft.com/office/drawing/2014/main" id="{22452A77-5BC9-4C56-8268-BCA97BEB7C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DC8A3B-1B8A-4FFA-954B-3ABFEA9C8790}"/>
              </a:ext>
            </a:extLst>
          </p:cNvPr>
          <p:cNvSpPr>
            <a:spLocks noGrp="1"/>
          </p:cNvSpPr>
          <p:nvPr>
            <p:ph type="sldNum" sz="quarter" idx="12"/>
          </p:nvPr>
        </p:nvSpPr>
        <p:spPr/>
        <p:txBody>
          <a:bodyPr/>
          <a:lstStyle/>
          <a:p>
            <a:fld id="{B9D80034-FD27-437A-9CBF-DA9993C9927E}" type="slidenum">
              <a:rPr lang="en-US" smtClean="0"/>
              <a:t>‹#›</a:t>
            </a:fld>
            <a:endParaRPr lang="en-US"/>
          </a:p>
        </p:txBody>
      </p:sp>
    </p:spTree>
    <p:extLst>
      <p:ext uri="{BB962C8B-B14F-4D97-AF65-F5344CB8AC3E}">
        <p14:creationId xmlns:p14="http://schemas.microsoft.com/office/powerpoint/2010/main" val="226222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4F122-A6A8-4720-A6D6-3B08280E64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476C0F-1201-43B2-8EEA-0C282C226ED9}"/>
              </a:ext>
            </a:extLst>
          </p:cNvPr>
          <p:cNvSpPr>
            <a:spLocks noGrp="1"/>
          </p:cNvSpPr>
          <p:nvPr>
            <p:ph type="dt" sz="half" idx="10"/>
          </p:nvPr>
        </p:nvSpPr>
        <p:spPr/>
        <p:txBody>
          <a:bodyPr/>
          <a:lstStyle/>
          <a:p>
            <a:fld id="{CA37DE9F-ED93-4815-83FC-D40268BB988E}" type="datetimeFigureOut">
              <a:rPr lang="en-US" smtClean="0"/>
              <a:t>19-Nov-24</a:t>
            </a:fld>
            <a:endParaRPr lang="en-US"/>
          </a:p>
        </p:txBody>
      </p:sp>
      <p:sp>
        <p:nvSpPr>
          <p:cNvPr id="4" name="Footer Placeholder 3">
            <a:extLst>
              <a:ext uri="{FF2B5EF4-FFF2-40B4-BE49-F238E27FC236}">
                <a16:creationId xmlns:a16="http://schemas.microsoft.com/office/drawing/2014/main" id="{C2B9C9D4-22D3-407C-ADBE-E591B80591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1B9CB3-1792-4009-8985-CC80CBF97651}"/>
              </a:ext>
            </a:extLst>
          </p:cNvPr>
          <p:cNvSpPr>
            <a:spLocks noGrp="1"/>
          </p:cNvSpPr>
          <p:nvPr>
            <p:ph type="sldNum" sz="quarter" idx="12"/>
          </p:nvPr>
        </p:nvSpPr>
        <p:spPr/>
        <p:txBody>
          <a:bodyPr/>
          <a:lstStyle/>
          <a:p>
            <a:fld id="{B9D80034-FD27-437A-9CBF-DA9993C9927E}" type="slidenum">
              <a:rPr lang="en-US" smtClean="0"/>
              <a:t>‹#›</a:t>
            </a:fld>
            <a:endParaRPr lang="en-US"/>
          </a:p>
        </p:txBody>
      </p:sp>
    </p:spTree>
    <p:extLst>
      <p:ext uri="{BB962C8B-B14F-4D97-AF65-F5344CB8AC3E}">
        <p14:creationId xmlns:p14="http://schemas.microsoft.com/office/powerpoint/2010/main" val="3099116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EF5B7A-CF06-4468-A007-91AF16058E46}"/>
              </a:ext>
            </a:extLst>
          </p:cNvPr>
          <p:cNvSpPr>
            <a:spLocks noGrp="1"/>
          </p:cNvSpPr>
          <p:nvPr>
            <p:ph type="dt" sz="half" idx="10"/>
          </p:nvPr>
        </p:nvSpPr>
        <p:spPr/>
        <p:txBody>
          <a:bodyPr/>
          <a:lstStyle/>
          <a:p>
            <a:fld id="{CA37DE9F-ED93-4815-83FC-D40268BB988E}" type="datetimeFigureOut">
              <a:rPr lang="en-US" smtClean="0"/>
              <a:t>19-Nov-24</a:t>
            </a:fld>
            <a:endParaRPr lang="en-US"/>
          </a:p>
        </p:txBody>
      </p:sp>
      <p:sp>
        <p:nvSpPr>
          <p:cNvPr id="3" name="Footer Placeholder 2">
            <a:extLst>
              <a:ext uri="{FF2B5EF4-FFF2-40B4-BE49-F238E27FC236}">
                <a16:creationId xmlns:a16="http://schemas.microsoft.com/office/drawing/2014/main" id="{72B9E7BA-B1E3-42D3-B99C-567C63D5AA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14F5C9-A220-47CA-A7BC-08AB23A0ABD3}"/>
              </a:ext>
            </a:extLst>
          </p:cNvPr>
          <p:cNvSpPr>
            <a:spLocks noGrp="1"/>
          </p:cNvSpPr>
          <p:nvPr>
            <p:ph type="sldNum" sz="quarter" idx="12"/>
          </p:nvPr>
        </p:nvSpPr>
        <p:spPr/>
        <p:txBody>
          <a:bodyPr/>
          <a:lstStyle/>
          <a:p>
            <a:fld id="{B9D80034-FD27-437A-9CBF-DA9993C9927E}" type="slidenum">
              <a:rPr lang="en-US" smtClean="0"/>
              <a:t>‹#›</a:t>
            </a:fld>
            <a:endParaRPr lang="en-US"/>
          </a:p>
        </p:txBody>
      </p:sp>
    </p:spTree>
    <p:extLst>
      <p:ext uri="{BB962C8B-B14F-4D97-AF65-F5344CB8AC3E}">
        <p14:creationId xmlns:p14="http://schemas.microsoft.com/office/powerpoint/2010/main" val="1383897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0745-6736-47DC-9BC1-EFBEF99BA6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642553-120C-4495-884B-31639B039C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611B01-572E-42FE-B9B1-DF65D2CD4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8637DE-E31C-4EEE-A1E4-593AE92F5D15}"/>
              </a:ext>
            </a:extLst>
          </p:cNvPr>
          <p:cNvSpPr>
            <a:spLocks noGrp="1"/>
          </p:cNvSpPr>
          <p:nvPr>
            <p:ph type="dt" sz="half" idx="10"/>
          </p:nvPr>
        </p:nvSpPr>
        <p:spPr/>
        <p:txBody>
          <a:bodyPr/>
          <a:lstStyle/>
          <a:p>
            <a:fld id="{CA37DE9F-ED93-4815-83FC-D40268BB988E}" type="datetimeFigureOut">
              <a:rPr lang="en-US" smtClean="0"/>
              <a:t>19-Nov-24</a:t>
            </a:fld>
            <a:endParaRPr lang="en-US"/>
          </a:p>
        </p:txBody>
      </p:sp>
      <p:sp>
        <p:nvSpPr>
          <p:cNvPr id="6" name="Footer Placeholder 5">
            <a:extLst>
              <a:ext uri="{FF2B5EF4-FFF2-40B4-BE49-F238E27FC236}">
                <a16:creationId xmlns:a16="http://schemas.microsoft.com/office/drawing/2014/main" id="{49F3CCA9-3849-4C31-84CA-9C6403D484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D5112-05B5-4499-A5CC-52F935C8A7FC}"/>
              </a:ext>
            </a:extLst>
          </p:cNvPr>
          <p:cNvSpPr>
            <a:spLocks noGrp="1"/>
          </p:cNvSpPr>
          <p:nvPr>
            <p:ph type="sldNum" sz="quarter" idx="12"/>
          </p:nvPr>
        </p:nvSpPr>
        <p:spPr/>
        <p:txBody>
          <a:bodyPr/>
          <a:lstStyle/>
          <a:p>
            <a:fld id="{B9D80034-FD27-437A-9CBF-DA9993C9927E}" type="slidenum">
              <a:rPr lang="en-US" smtClean="0"/>
              <a:t>‹#›</a:t>
            </a:fld>
            <a:endParaRPr lang="en-US"/>
          </a:p>
        </p:txBody>
      </p:sp>
    </p:spTree>
    <p:extLst>
      <p:ext uri="{BB962C8B-B14F-4D97-AF65-F5344CB8AC3E}">
        <p14:creationId xmlns:p14="http://schemas.microsoft.com/office/powerpoint/2010/main" val="2711657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C1FC-08CE-44AD-827E-D77A498B36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0CEC6-FD6D-4BE6-9DF6-CA70446502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5065C3-869A-4791-8F99-50927CD8A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D870D4-B714-4692-BAA5-206E1D08D0B9}"/>
              </a:ext>
            </a:extLst>
          </p:cNvPr>
          <p:cNvSpPr>
            <a:spLocks noGrp="1"/>
          </p:cNvSpPr>
          <p:nvPr>
            <p:ph type="dt" sz="half" idx="10"/>
          </p:nvPr>
        </p:nvSpPr>
        <p:spPr/>
        <p:txBody>
          <a:bodyPr/>
          <a:lstStyle/>
          <a:p>
            <a:fld id="{CA37DE9F-ED93-4815-83FC-D40268BB988E}" type="datetimeFigureOut">
              <a:rPr lang="en-US" smtClean="0"/>
              <a:t>19-Nov-24</a:t>
            </a:fld>
            <a:endParaRPr lang="en-US"/>
          </a:p>
        </p:txBody>
      </p:sp>
      <p:sp>
        <p:nvSpPr>
          <p:cNvPr id="6" name="Footer Placeholder 5">
            <a:extLst>
              <a:ext uri="{FF2B5EF4-FFF2-40B4-BE49-F238E27FC236}">
                <a16:creationId xmlns:a16="http://schemas.microsoft.com/office/drawing/2014/main" id="{C3BCB7E4-FCC4-4D30-A7AB-A615D10389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17D28-1711-483C-97B3-9E711B46ACC1}"/>
              </a:ext>
            </a:extLst>
          </p:cNvPr>
          <p:cNvSpPr>
            <a:spLocks noGrp="1"/>
          </p:cNvSpPr>
          <p:nvPr>
            <p:ph type="sldNum" sz="quarter" idx="12"/>
          </p:nvPr>
        </p:nvSpPr>
        <p:spPr/>
        <p:txBody>
          <a:bodyPr/>
          <a:lstStyle/>
          <a:p>
            <a:fld id="{B9D80034-FD27-437A-9CBF-DA9993C9927E}" type="slidenum">
              <a:rPr lang="en-US" smtClean="0"/>
              <a:t>‹#›</a:t>
            </a:fld>
            <a:endParaRPr lang="en-US"/>
          </a:p>
        </p:txBody>
      </p:sp>
    </p:spTree>
    <p:extLst>
      <p:ext uri="{BB962C8B-B14F-4D97-AF65-F5344CB8AC3E}">
        <p14:creationId xmlns:p14="http://schemas.microsoft.com/office/powerpoint/2010/main" val="4257551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791D48-CD5B-418D-85F3-0054B5B10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9BEB22-9E8B-4711-BED8-CAA427C532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56F18-C48B-4D08-A420-0D45919ABC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7DE9F-ED93-4815-83FC-D40268BB988E}" type="datetimeFigureOut">
              <a:rPr lang="en-US" smtClean="0"/>
              <a:t>19-Nov-24</a:t>
            </a:fld>
            <a:endParaRPr lang="en-US"/>
          </a:p>
        </p:txBody>
      </p:sp>
      <p:sp>
        <p:nvSpPr>
          <p:cNvPr id="5" name="Footer Placeholder 4">
            <a:extLst>
              <a:ext uri="{FF2B5EF4-FFF2-40B4-BE49-F238E27FC236}">
                <a16:creationId xmlns:a16="http://schemas.microsoft.com/office/drawing/2014/main" id="{786F9725-1C05-48F4-B53A-E4E2F665F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6246C2-A669-4227-8665-89781532DF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80034-FD27-437A-9CBF-DA9993C9927E}" type="slidenum">
              <a:rPr lang="en-US" smtClean="0"/>
              <a:t>‹#›</a:t>
            </a:fld>
            <a:endParaRPr lang="en-US"/>
          </a:p>
        </p:txBody>
      </p:sp>
    </p:spTree>
    <p:extLst>
      <p:ext uri="{BB962C8B-B14F-4D97-AF65-F5344CB8AC3E}">
        <p14:creationId xmlns:p14="http://schemas.microsoft.com/office/powerpoint/2010/main" val="742993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FCCE59-3804-49A7-8A79-A208B0BA6620}"/>
              </a:ext>
            </a:extLst>
          </p:cNvPr>
          <p:cNvSpPr>
            <a:spLocks noGrp="1"/>
          </p:cNvSpPr>
          <p:nvPr>
            <p:ph type="ctrTitle"/>
          </p:nvPr>
        </p:nvSpPr>
        <p:spPr>
          <a:xfrm>
            <a:off x="1386865" y="818984"/>
            <a:ext cx="6596245" cy="3268520"/>
          </a:xfrm>
        </p:spPr>
        <p:txBody>
          <a:bodyPr>
            <a:normAutofit/>
          </a:bodyPr>
          <a:lstStyle/>
          <a:p>
            <a:pPr algn="r"/>
            <a:r>
              <a:rPr lang="en-US" sz="4800">
                <a:solidFill>
                  <a:srgbClr val="FFFFFF"/>
                </a:solidFill>
              </a:rPr>
              <a:t>Ekspertni sistemi – generisanje baze znanja</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169CAEE-4F24-4D78-8E34-0A3FD99C5BD2}"/>
              </a:ext>
            </a:extLst>
          </p:cNvPr>
          <p:cNvSpPr>
            <a:spLocks noGrp="1"/>
          </p:cNvSpPr>
          <p:nvPr>
            <p:ph type="subTitle" idx="1"/>
          </p:nvPr>
        </p:nvSpPr>
        <p:spPr>
          <a:xfrm>
            <a:off x="1931874" y="4797188"/>
            <a:ext cx="6051236" cy="1241828"/>
          </a:xfrm>
        </p:spPr>
        <p:txBody>
          <a:bodyPr>
            <a:normAutofit/>
          </a:bodyPr>
          <a:lstStyle/>
          <a:p>
            <a:pPr algn="r"/>
            <a:r>
              <a:rPr lang="en-US">
                <a:solidFill>
                  <a:srgbClr val="FFFFFF"/>
                </a:solidFill>
              </a:rPr>
              <a:t>Mirjana Misita</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482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865BD9-3108-4AD6-A3D0-96A14ACE8459}"/>
              </a:ext>
            </a:extLst>
          </p:cNvPr>
          <p:cNvPicPr>
            <a:picLocks noChangeAspect="1"/>
          </p:cNvPicPr>
          <p:nvPr/>
        </p:nvPicPr>
        <p:blipFill>
          <a:blip r:embed="rId2"/>
          <a:stretch>
            <a:fillRect/>
          </a:stretch>
        </p:blipFill>
        <p:spPr>
          <a:xfrm>
            <a:off x="2595074" y="642548"/>
            <a:ext cx="7001852" cy="5572903"/>
          </a:xfrm>
          <a:prstGeom prst="rect">
            <a:avLst/>
          </a:prstGeom>
        </p:spPr>
      </p:pic>
    </p:spTree>
    <p:extLst>
      <p:ext uri="{BB962C8B-B14F-4D97-AF65-F5344CB8AC3E}">
        <p14:creationId xmlns:p14="http://schemas.microsoft.com/office/powerpoint/2010/main" val="2305617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87AD4B-F77E-47E8-98E7-F4E8FABCE61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75385" y="105879"/>
            <a:ext cx="9666505" cy="6269204"/>
          </a:xfrm>
          <a:prstGeom prst="rect">
            <a:avLst/>
          </a:prstGeom>
        </p:spPr>
      </p:pic>
    </p:spTree>
    <p:extLst>
      <p:ext uri="{BB962C8B-B14F-4D97-AF65-F5344CB8AC3E}">
        <p14:creationId xmlns:p14="http://schemas.microsoft.com/office/powerpoint/2010/main" val="1262491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A05FC3-EB1D-45EC-86D2-E8DBB8760BF7}"/>
              </a:ext>
            </a:extLst>
          </p:cNvPr>
          <p:cNvPicPr>
            <a:picLocks noChangeAspect="1"/>
          </p:cNvPicPr>
          <p:nvPr/>
        </p:nvPicPr>
        <p:blipFill>
          <a:blip r:embed="rId2"/>
          <a:stretch>
            <a:fillRect/>
          </a:stretch>
        </p:blipFill>
        <p:spPr>
          <a:xfrm>
            <a:off x="2004441" y="294837"/>
            <a:ext cx="8183117" cy="6268325"/>
          </a:xfrm>
          <a:prstGeom prst="rect">
            <a:avLst/>
          </a:prstGeom>
        </p:spPr>
      </p:pic>
    </p:spTree>
    <p:extLst>
      <p:ext uri="{BB962C8B-B14F-4D97-AF65-F5344CB8AC3E}">
        <p14:creationId xmlns:p14="http://schemas.microsoft.com/office/powerpoint/2010/main" val="2129147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19E2F-66B4-463A-B2FD-19A68F2AC3DF}"/>
              </a:ext>
            </a:extLst>
          </p:cNvPr>
          <p:cNvSpPr>
            <a:spLocks noGrp="1"/>
          </p:cNvSpPr>
          <p:nvPr>
            <p:ph type="title"/>
          </p:nvPr>
        </p:nvSpPr>
        <p:spPr>
          <a:xfrm>
            <a:off x="315103" y="1010617"/>
            <a:ext cx="2969964" cy="4738249"/>
          </a:xfrm>
        </p:spPr>
        <p:txBody>
          <a:bodyPr>
            <a:normAutofit fontScale="90000"/>
          </a:bodyPr>
          <a:lstStyle/>
          <a:p>
            <a:r>
              <a:rPr lang="en-US" sz="3100" b="1"/>
              <a:t>Jednostavan grafikon </a:t>
            </a:r>
            <a:r>
              <a:rPr lang="en-US" sz="3100"/>
              <a:t>Najjednostavniji VisiRule grafikoni se sastoje od početnog box-a, jednog ili više polja za pitanja, polja za izraze i završna polja koja predstavljaju zaključeke izvuče iz odgovora na pitanja.</a:t>
            </a:r>
          </a:p>
        </p:txBody>
      </p:sp>
      <p:pic>
        <p:nvPicPr>
          <p:cNvPr id="4" name="Picture 3">
            <a:extLst>
              <a:ext uri="{FF2B5EF4-FFF2-40B4-BE49-F238E27FC236}">
                <a16:creationId xmlns:a16="http://schemas.microsoft.com/office/drawing/2014/main" id="{2FD4F098-6DFD-4071-8D6E-74AF94DB5840}"/>
              </a:ext>
            </a:extLst>
          </p:cNvPr>
          <p:cNvPicPr>
            <a:picLocks noChangeAspect="1"/>
          </p:cNvPicPr>
          <p:nvPr/>
        </p:nvPicPr>
        <p:blipFill>
          <a:blip r:embed="rId2"/>
          <a:stretch>
            <a:fillRect/>
          </a:stretch>
        </p:blipFill>
        <p:spPr>
          <a:xfrm>
            <a:off x="3724575" y="1010619"/>
            <a:ext cx="8152322" cy="4245376"/>
          </a:xfrm>
          <a:prstGeom prst="rect">
            <a:avLst/>
          </a:prstGeom>
        </p:spPr>
      </p:pic>
    </p:spTree>
    <p:extLst>
      <p:ext uri="{BB962C8B-B14F-4D97-AF65-F5344CB8AC3E}">
        <p14:creationId xmlns:p14="http://schemas.microsoft.com/office/powerpoint/2010/main" val="952311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3990C-AA56-4F57-BBF9-C1ED2159C6C4}"/>
              </a:ext>
            </a:extLst>
          </p:cNvPr>
          <p:cNvSpPr>
            <a:spLocks noGrp="1"/>
          </p:cNvSpPr>
          <p:nvPr>
            <p:ph type="title"/>
          </p:nvPr>
        </p:nvSpPr>
        <p:spPr/>
        <p:txBody>
          <a:bodyPr/>
          <a:lstStyle/>
          <a:p>
            <a:pPr algn="ctr"/>
            <a:r>
              <a:rPr lang="pl-PL"/>
              <a:t>Pitanja sa jednim i višestrukim izborom</a:t>
            </a:r>
            <a:endParaRPr lang="en-US"/>
          </a:p>
        </p:txBody>
      </p:sp>
      <p:pic>
        <p:nvPicPr>
          <p:cNvPr id="4" name="Picture 3">
            <a:extLst>
              <a:ext uri="{FF2B5EF4-FFF2-40B4-BE49-F238E27FC236}">
                <a16:creationId xmlns:a16="http://schemas.microsoft.com/office/drawing/2014/main" id="{5083D89F-13AE-42C0-9FCF-FC641C11876F}"/>
              </a:ext>
            </a:extLst>
          </p:cNvPr>
          <p:cNvPicPr>
            <a:picLocks noChangeAspect="1"/>
          </p:cNvPicPr>
          <p:nvPr/>
        </p:nvPicPr>
        <p:blipFill>
          <a:blip r:embed="rId2"/>
          <a:stretch>
            <a:fillRect/>
          </a:stretch>
        </p:blipFill>
        <p:spPr>
          <a:xfrm>
            <a:off x="2242599" y="1351751"/>
            <a:ext cx="7706801" cy="4982270"/>
          </a:xfrm>
          <a:prstGeom prst="rect">
            <a:avLst/>
          </a:prstGeom>
        </p:spPr>
      </p:pic>
    </p:spTree>
    <p:extLst>
      <p:ext uri="{BB962C8B-B14F-4D97-AF65-F5344CB8AC3E}">
        <p14:creationId xmlns:p14="http://schemas.microsoft.com/office/powerpoint/2010/main" val="2941375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19E2F-66B4-463A-B2FD-19A68F2AC3DF}"/>
              </a:ext>
            </a:extLst>
          </p:cNvPr>
          <p:cNvSpPr>
            <a:spLocks noGrp="1"/>
          </p:cNvSpPr>
          <p:nvPr>
            <p:ph type="title"/>
          </p:nvPr>
        </p:nvSpPr>
        <p:spPr>
          <a:xfrm>
            <a:off x="218850" y="692986"/>
            <a:ext cx="4564906" cy="5765566"/>
          </a:xfrm>
        </p:spPr>
        <p:txBody>
          <a:bodyPr>
            <a:normAutofit/>
          </a:bodyPr>
          <a:lstStyle/>
          <a:p>
            <a:r>
              <a:rPr lang="en-US" sz="3100" b="1"/>
              <a:t>Prošireni grafikon </a:t>
            </a:r>
            <a:br>
              <a:rPr lang="en-US" sz="3100"/>
            </a:br>
            <a:r>
              <a:rPr lang="en-US" sz="3100"/>
              <a:t>Možemo proširiti grafikon kako bi uključili dalja pitanja kao na slici. Na slici  su prikazana tri pitanjas sa jednim izborom, pet polja za izraze, od kojih je jedno deljeno, jedno početno, jedno krajnje i jedno polje  za nastavak.</a:t>
            </a:r>
          </a:p>
        </p:txBody>
      </p:sp>
      <p:pic>
        <p:nvPicPr>
          <p:cNvPr id="6" name="Picture 5">
            <a:extLst>
              <a:ext uri="{FF2B5EF4-FFF2-40B4-BE49-F238E27FC236}">
                <a16:creationId xmlns:a16="http://schemas.microsoft.com/office/drawing/2014/main" id="{8A9746D7-DE39-4707-8CA8-C9F5F259D73F}"/>
              </a:ext>
            </a:extLst>
          </p:cNvPr>
          <p:cNvPicPr>
            <a:picLocks noChangeAspect="1"/>
          </p:cNvPicPr>
          <p:nvPr/>
        </p:nvPicPr>
        <p:blipFill>
          <a:blip r:embed="rId2"/>
          <a:stretch>
            <a:fillRect/>
          </a:stretch>
        </p:blipFill>
        <p:spPr>
          <a:xfrm>
            <a:off x="5903280" y="871278"/>
            <a:ext cx="3573871" cy="5306657"/>
          </a:xfrm>
          <a:prstGeom prst="rect">
            <a:avLst/>
          </a:prstGeom>
        </p:spPr>
      </p:pic>
    </p:spTree>
    <p:extLst>
      <p:ext uri="{BB962C8B-B14F-4D97-AF65-F5344CB8AC3E}">
        <p14:creationId xmlns:p14="http://schemas.microsoft.com/office/powerpoint/2010/main" val="947126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19E2F-66B4-463A-B2FD-19A68F2AC3DF}"/>
              </a:ext>
            </a:extLst>
          </p:cNvPr>
          <p:cNvSpPr>
            <a:spLocks noGrp="1"/>
          </p:cNvSpPr>
          <p:nvPr>
            <p:ph type="title"/>
          </p:nvPr>
        </p:nvSpPr>
        <p:spPr>
          <a:xfrm>
            <a:off x="134183" y="127000"/>
            <a:ext cx="6723817" cy="5815085"/>
          </a:xfrm>
        </p:spPr>
        <p:txBody>
          <a:bodyPr>
            <a:normAutofit fontScale="90000"/>
          </a:bodyPr>
          <a:lstStyle/>
          <a:p>
            <a:r>
              <a:rPr lang="en-US" sz="3100" b="1"/>
              <a:t>Modularnost korišćenjem polja za nastavak </a:t>
            </a:r>
            <a:br>
              <a:rPr lang="en-US" sz="3100" b="1"/>
            </a:br>
            <a:r>
              <a:rPr lang="en-US" sz="3100" b="1"/>
              <a:t>Svako od pitanja u prethodnom grafikonu može se posmatrati kao deo premise pravila. </a:t>
            </a:r>
            <a:br>
              <a:rPr lang="en-US" sz="3100" b="1"/>
            </a:br>
            <a:r>
              <a:rPr lang="en-US" sz="3100" b="1"/>
              <a:t>Na primer, prvo pitanje predstavlja premisu sledećeg pravila: 1. Ako je podnosilac zahteva mlađi od 18 godina 2. onda odbacite zahtev za prekoračenje 3. inače proverite vreme u banci Druga dva pravila implicitna na slici 2 su: 1. Ako je račun mlađi od 6 meseci 2. zatim odbiti zahtev za prekoračenje 3. inače proveriti redovna primanja 1. Ako podnosilac zahteva nema redovna primanja 2. onda odbiti prekoračenje aplikacija 3. inače provera iznos za koji se zahteva</a:t>
            </a:r>
            <a:endParaRPr lang="en-US" sz="3100"/>
          </a:p>
        </p:txBody>
      </p:sp>
      <p:pic>
        <p:nvPicPr>
          <p:cNvPr id="3" name="Picture 2">
            <a:extLst>
              <a:ext uri="{FF2B5EF4-FFF2-40B4-BE49-F238E27FC236}">
                <a16:creationId xmlns:a16="http://schemas.microsoft.com/office/drawing/2014/main" id="{BC02D0F8-8863-4011-A57C-C71A69EC8C68}"/>
              </a:ext>
            </a:extLst>
          </p:cNvPr>
          <p:cNvPicPr>
            <a:picLocks noChangeAspect="1"/>
          </p:cNvPicPr>
          <p:nvPr/>
        </p:nvPicPr>
        <p:blipFill>
          <a:blip r:embed="rId2"/>
          <a:stretch>
            <a:fillRect/>
          </a:stretch>
        </p:blipFill>
        <p:spPr>
          <a:xfrm>
            <a:off x="7217419" y="1916872"/>
            <a:ext cx="4648849" cy="4448796"/>
          </a:xfrm>
          <a:prstGeom prst="rect">
            <a:avLst/>
          </a:prstGeom>
        </p:spPr>
      </p:pic>
    </p:spTree>
    <p:extLst>
      <p:ext uri="{BB962C8B-B14F-4D97-AF65-F5344CB8AC3E}">
        <p14:creationId xmlns:p14="http://schemas.microsoft.com/office/powerpoint/2010/main" val="26737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D388-50FF-44B6-B4E9-06A8913E27A2}"/>
              </a:ext>
            </a:extLst>
          </p:cNvPr>
          <p:cNvSpPr>
            <a:spLocks noGrp="1"/>
          </p:cNvSpPr>
          <p:nvPr>
            <p:ph type="title"/>
          </p:nvPr>
        </p:nvSpPr>
        <p:spPr>
          <a:xfrm>
            <a:off x="262467" y="365125"/>
            <a:ext cx="5119838" cy="5564037"/>
          </a:xfrm>
        </p:spPr>
        <p:txBody>
          <a:bodyPr>
            <a:normAutofit/>
          </a:bodyPr>
          <a:lstStyle/>
          <a:p>
            <a:r>
              <a:rPr lang="en-US" sz="3200" b="1"/>
              <a:t>Polja za izjave </a:t>
            </a:r>
            <a:br>
              <a:rPr lang="en-US" sz="3200" b="1"/>
            </a:br>
            <a:r>
              <a:rPr lang="en-US" sz="3200" b="1"/>
              <a:t>Polja za izjave površno izgledaju kao polja za pitanja. Međutim, njihova funkcija nije da traži od korisnika informacije, već da izračuna vrednost iz informacija koje su već poznate</a:t>
            </a:r>
            <a:r>
              <a:rPr lang="en-US" sz="3200"/>
              <a:t>.</a:t>
            </a:r>
          </a:p>
        </p:txBody>
      </p:sp>
      <p:pic>
        <p:nvPicPr>
          <p:cNvPr id="4" name="Picture 3">
            <a:extLst>
              <a:ext uri="{FF2B5EF4-FFF2-40B4-BE49-F238E27FC236}">
                <a16:creationId xmlns:a16="http://schemas.microsoft.com/office/drawing/2014/main" id="{3FD484DE-B0BA-4E48-AC20-A20739F932D4}"/>
              </a:ext>
            </a:extLst>
          </p:cNvPr>
          <p:cNvPicPr>
            <a:picLocks noChangeAspect="1"/>
          </p:cNvPicPr>
          <p:nvPr/>
        </p:nvPicPr>
        <p:blipFill>
          <a:blip r:embed="rId2"/>
          <a:stretch>
            <a:fillRect/>
          </a:stretch>
        </p:blipFill>
        <p:spPr>
          <a:xfrm>
            <a:off x="5646890" y="858572"/>
            <a:ext cx="6192114" cy="5468113"/>
          </a:xfrm>
          <a:prstGeom prst="rect">
            <a:avLst/>
          </a:prstGeom>
        </p:spPr>
      </p:pic>
    </p:spTree>
    <p:extLst>
      <p:ext uri="{BB962C8B-B14F-4D97-AF65-F5344CB8AC3E}">
        <p14:creationId xmlns:p14="http://schemas.microsoft.com/office/powerpoint/2010/main" val="964393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19E2F-66B4-463A-B2FD-19A68F2AC3DF}"/>
              </a:ext>
            </a:extLst>
          </p:cNvPr>
          <p:cNvSpPr>
            <a:spLocks noGrp="1"/>
          </p:cNvSpPr>
          <p:nvPr>
            <p:ph type="title"/>
          </p:nvPr>
        </p:nvSpPr>
        <p:spPr>
          <a:xfrm>
            <a:off x="218850" y="692985"/>
            <a:ext cx="3612005" cy="4534533"/>
          </a:xfrm>
        </p:spPr>
        <p:txBody>
          <a:bodyPr>
            <a:normAutofit fontScale="90000"/>
          </a:bodyPr>
          <a:lstStyle/>
          <a:p>
            <a:r>
              <a:rPr lang="en-US" sz="3100" b="1"/>
              <a:t>Polja za unos celobrojnih vrednosti i pitanja za unos brojeva </a:t>
            </a:r>
            <a:br>
              <a:rPr lang="en-US" sz="3100" b="1"/>
            </a:br>
            <a:br>
              <a:rPr lang="en-US" sz="3100" b="1"/>
            </a:br>
            <a:r>
              <a:rPr lang="en-US" sz="3100" b="1"/>
              <a:t>Na grafikonu prikazanom na slici imamo polja sa pitanjem za ceo broj za traženi iznos i pitanje za unos broja za prihod.</a:t>
            </a:r>
            <a:endParaRPr lang="en-US" sz="3100"/>
          </a:p>
        </p:txBody>
      </p:sp>
      <p:pic>
        <p:nvPicPr>
          <p:cNvPr id="4" name="Picture 3">
            <a:extLst>
              <a:ext uri="{FF2B5EF4-FFF2-40B4-BE49-F238E27FC236}">
                <a16:creationId xmlns:a16="http://schemas.microsoft.com/office/drawing/2014/main" id="{A5C1E729-AEDC-47BF-9492-0C2FA8F47EBB}"/>
              </a:ext>
            </a:extLst>
          </p:cNvPr>
          <p:cNvPicPr>
            <a:picLocks noChangeAspect="1"/>
          </p:cNvPicPr>
          <p:nvPr/>
        </p:nvPicPr>
        <p:blipFill>
          <a:blip r:embed="rId2"/>
          <a:stretch>
            <a:fillRect/>
          </a:stretch>
        </p:blipFill>
        <p:spPr>
          <a:xfrm>
            <a:off x="4466123" y="373932"/>
            <a:ext cx="5300240" cy="5964337"/>
          </a:xfrm>
          <a:prstGeom prst="rect">
            <a:avLst/>
          </a:prstGeom>
        </p:spPr>
      </p:pic>
    </p:spTree>
    <p:extLst>
      <p:ext uri="{BB962C8B-B14F-4D97-AF65-F5344CB8AC3E}">
        <p14:creationId xmlns:p14="http://schemas.microsoft.com/office/powerpoint/2010/main" val="318230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280587-79C3-4A1C-B789-783F940B2A3D}"/>
              </a:ext>
            </a:extLst>
          </p:cNvPr>
          <p:cNvPicPr>
            <a:picLocks noChangeAspect="1"/>
          </p:cNvPicPr>
          <p:nvPr/>
        </p:nvPicPr>
        <p:blipFill>
          <a:blip r:embed="rId2"/>
          <a:stretch>
            <a:fillRect/>
          </a:stretch>
        </p:blipFill>
        <p:spPr>
          <a:xfrm>
            <a:off x="239027" y="833838"/>
            <a:ext cx="11713945" cy="4781719"/>
          </a:xfrm>
          <a:prstGeom prst="rect">
            <a:avLst/>
          </a:prstGeom>
        </p:spPr>
      </p:pic>
    </p:spTree>
    <p:extLst>
      <p:ext uri="{BB962C8B-B14F-4D97-AF65-F5344CB8AC3E}">
        <p14:creationId xmlns:p14="http://schemas.microsoft.com/office/powerpoint/2010/main" val="2753202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EDDB2E-6126-403D-885A-36CAB150D1B3}"/>
              </a:ext>
            </a:extLst>
          </p:cNvPr>
          <p:cNvPicPr>
            <a:picLocks noChangeAspect="1"/>
          </p:cNvPicPr>
          <p:nvPr/>
        </p:nvPicPr>
        <p:blipFill>
          <a:blip r:embed="rId2"/>
          <a:stretch>
            <a:fillRect/>
          </a:stretch>
        </p:blipFill>
        <p:spPr>
          <a:xfrm>
            <a:off x="2123520" y="256732"/>
            <a:ext cx="7944959" cy="6344535"/>
          </a:xfrm>
          <a:prstGeom prst="rect">
            <a:avLst/>
          </a:prstGeom>
        </p:spPr>
      </p:pic>
    </p:spTree>
    <p:extLst>
      <p:ext uri="{BB962C8B-B14F-4D97-AF65-F5344CB8AC3E}">
        <p14:creationId xmlns:p14="http://schemas.microsoft.com/office/powerpoint/2010/main" val="1926157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2900</TotalTime>
  <Words>67</Words>
  <Application>Microsoft Office PowerPoint</Application>
  <PresentationFormat>Widescreen</PresentationFormat>
  <Paragraphs>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Ekspertni sistemi – generisanje baze znanja</vt:lpstr>
      <vt:lpstr>Jednostavan grafikon Najjednostavniji VisiRule grafikoni se sastoje od početnog box-a, jednog ili više polja za pitanja, polja za izraze i završna polja koja predstavljaju zaključeke izvuče iz odgovora na pitanja.</vt:lpstr>
      <vt:lpstr>Pitanja sa jednim i višestrukim izborom</vt:lpstr>
      <vt:lpstr>Prošireni grafikon  Možemo proširiti grafikon kako bi uključili dalja pitanja kao na slici. Na slici  su prikazana tri pitanjas sa jednim izborom, pet polja za izraze, od kojih je jedno deljeno, jedno početno, jedno krajnje i jedno polje  za nastavak.</vt:lpstr>
      <vt:lpstr>Modularnost korišćenjem polja za nastavak  Svako od pitanja u prethodnom grafikonu može se posmatrati kao deo premise pravila.  Na primer, prvo pitanje predstavlja premisu sledećeg pravila: 1. Ako je podnosilac zahteva mlađi od 18 godina 2. onda odbacite zahtev za prekoračenje 3. inače proverite vreme u banci Druga dva pravila implicitna na slici 2 su: 1. Ako je račun mlađi od 6 meseci 2. zatim odbiti zahtev za prekoračenje 3. inače proveriti redovna primanja 1. Ako podnosilac zahteva nema redovna primanja 2. onda odbiti prekoračenje aplikacija 3. inače provera iznos za koji se zahteva</vt:lpstr>
      <vt:lpstr>Polja za izjave  Polja za izjave površno izgledaju kao polja za pitanja. Međutim, njihova funkcija nije da traži od korisnika informacije, već da izračuna vrednost iz informacija koje su već poznate.</vt:lpstr>
      <vt:lpstr>Polja za unos celobrojnih vrednosti i pitanja za unos brojeva   Na grafikonu prikazanom na slici imamo polja sa pitanjem za ceo broj za traženi iznos i pitanje za unos broja za prihod.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dc:creator>
  <cp:lastModifiedBy>Mira</cp:lastModifiedBy>
  <cp:revision>10</cp:revision>
  <dcterms:created xsi:type="dcterms:W3CDTF">2024-11-15T10:52:06Z</dcterms:created>
  <dcterms:modified xsi:type="dcterms:W3CDTF">2024-11-19T13:39:22Z</dcterms:modified>
</cp:coreProperties>
</file>