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  <p:sldMasterId id="2147483672" r:id="rId3"/>
    <p:sldMasterId id="2147483684" r:id="rId4"/>
    <p:sldMasterId id="2147483696" r:id="rId5"/>
    <p:sldMasterId id="2147483708" r:id="rId6"/>
    <p:sldMasterId id="2147483720" r:id="rId7"/>
  </p:sldMasterIdLst>
  <p:sldIdLst>
    <p:sldId id="256" r:id="rId8"/>
    <p:sldId id="267" r:id="rId9"/>
    <p:sldId id="257" r:id="rId10"/>
    <p:sldId id="268" r:id="rId11"/>
    <p:sldId id="269" r:id="rId12"/>
    <p:sldId id="270" r:id="rId13"/>
    <p:sldId id="273" r:id="rId14"/>
    <p:sldId id="297" r:id="rId15"/>
    <p:sldId id="298" r:id="rId16"/>
    <p:sldId id="271" r:id="rId17"/>
    <p:sldId id="272" r:id="rId18"/>
    <p:sldId id="274" r:id="rId19"/>
    <p:sldId id="296" r:id="rId20"/>
    <p:sldId id="276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7" r:id="rId30"/>
    <p:sldId id="286" r:id="rId31"/>
    <p:sldId id="288" r:id="rId32"/>
    <p:sldId id="289" r:id="rId33"/>
    <p:sldId id="290" r:id="rId34"/>
    <p:sldId id="291" r:id="rId35"/>
    <p:sldId id="292" r:id="rId36"/>
    <p:sldId id="295" r:id="rId37"/>
  </p:sldIdLst>
  <p:sldSz cx="9144000" cy="6858000" type="screen4x3"/>
  <p:notesSz cx="6858000" cy="9144000"/>
  <p:defaultTextStyle>
    <a:lvl1pPr marL="0" marR="0" indent="0" algn="l" defTabSz="44958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latin typeface="Calibri" pitchFamily="2" charset="0"/>
        <a:ea typeface="SimSun" charset="0"/>
        <a:cs typeface="Times New Roman" pitchFamily="1" charset="0"/>
      </a:defRPr>
    </a:lvl1pPr>
    <a:lvl2pPr marL="457200" marR="0" indent="0" algn="l" defTabSz="44958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latin typeface="Calibri" pitchFamily="2" charset="0"/>
        <a:ea typeface="SimSun" charset="0"/>
        <a:cs typeface="Times New Roman" pitchFamily="1" charset="0"/>
      </a:defRPr>
    </a:lvl2pPr>
    <a:lvl3pPr marL="914400" marR="0" indent="0" algn="l" defTabSz="44958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latin typeface="Calibri" pitchFamily="2" charset="0"/>
        <a:ea typeface="SimSun" charset="0"/>
        <a:cs typeface="Times New Roman" pitchFamily="1" charset="0"/>
      </a:defRPr>
    </a:lvl3pPr>
    <a:lvl4pPr marL="1371600" marR="0" indent="0" algn="l" defTabSz="44958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latin typeface="Calibri" pitchFamily="2" charset="0"/>
        <a:ea typeface="SimSun" charset="0"/>
        <a:cs typeface="Times New Roman" pitchFamily="1" charset="0"/>
      </a:defRPr>
    </a:lvl4pPr>
    <a:lvl5pPr marL="1828800" marR="0" indent="0" algn="l" defTabSz="44958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latin typeface="Calibri" pitchFamily="2" charset="0"/>
        <a:ea typeface="SimSun" charset="0"/>
        <a:cs typeface="Times New Roman" pitchFamily="1" charset="0"/>
      </a:defRPr>
    </a:lvl5pPr>
    <a:lvl6pPr marL="2286000" marR="0" indent="0" algn="l" defTabSz="44958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latin typeface="Calibri" pitchFamily="2" charset="0"/>
        <a:ea typeface="SimSun" charset="0"/>
        <a:cs typeface="Times New Roman" pitchFamily="1" charset="0"/>
      </a:defRPr>
    </a:lvl6pPr>
    <a:lvl7pPr marL="2743200" marR="0" indent="0" algn="l" defTabSz="44958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latin typeface="Calibri" pitchFamily="2" charset="0"/>
        <a:ea typeface="SimSun" charset="0"/>
        <a:cs typeface="Times New Roman" pitchFamily="1" charset="0"/>
      </a:defRPr>
    </a:lvl7pPr>
    <a:lvl8pPr marL="3200400" marR="0" indent="0" algn="l" defTabSz="44958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latin typeface="Calibri" pitchFamily="2" charset="0"/>
        <a:ea typeface="SimSun" charset="0"/>
        <a:cs typeface="Times New Roman" pitchFamily="1" charset="0"/>
      </a:defRPr>
    </a:lvl8pPr>
    <a:lvl9pPr marL="3657600" marR="0" indent="0" algn="l" defTabSz="44958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latin typeface="Calibri" pitchFamily="2" charset="0"/>
        <a:ea typeface="SimSun" charset="0"/>
        <a:cs typeface="Times New Roman" pitchFamily="1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0000FF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smNativeData">
      <pr:smAppRevision xmlns="" xmlns:p14="http://schemas.microsoft.com/office/powerpoint/2010/main" xmlns:pr="smNativeData" dt="1654167141" val="933" revOS="4"/>
      <pr:smFileRevision xmlns="" xmlns:p14="http://schemas.microsoft.com/office/powerpoint/2010/main" xmlns:pr="smNativeData" dt="1654167141" val="101"/>
      <pr:guideOptions xmlns="" xmlns:p14="http://schemas.microsoft.com/office/powerpoint/2010/main" xmlns:pr="smNativeData" dt="1654167141" snapToGrid="1" snapToBorders="1" snapToGuides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 showGuides="1"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9" d="100"/>
        <a:sy n="19" d="100"/>
      </p:scale>
      <p:origin x="0" y="0"/>
    </p:cViewPr>
  </p:sorterViewPr>
  <p:notesViewPr>
    <p:cSldViewPr snapToObjects="1" showGuides="1">
      <p:cViewPr>
        <p:scale>
          <a:sx n="78" d="100"/>
          <a:sy n="78" d="100"/>
        </p:scale>
        <p:origin x="360" y="207"/>
      </p:cViewPr>
      <p:guideLst/>
    </p:cSldViewPr>
  </p:notesViewPr>
  <p:gridSpacing cx="71755" cy="7175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9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4.xml"/><Relationship Id="rId34" Type="http://schemas.openxmlformats.org/officeDocument/2006/relationships/slide" Target="slides/slide27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openxmlformats.org/officeDocument/2006/relationships/slide" Target="slides/slide26.xml"/><Relationship Id="rId38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slide" Target="slides/slide22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slide" Target="slides/slide25.xml"/><Relationship Id="rId37" Type="http://schemas.openxmlformats.org/officeDocument/2006/relationships/slide" Target="slides/slide30.xml"/><Relationship Id="rId40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slide" Target="slides/slide21.xml"/><Relationship Id="rId36" Type="http://schemas.openxmlformats.org/officeDocument/2006/relationships/slide" Target="slides/slide29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slide" Target="slides/slide2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slide" Target="slides/slide23.xml"/><Relationship Id="rId35" Type="http://schemas.openxmlformats.org/officeDocument/2006/relationships/slide" Target="slides/slide28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P3///8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AQAABoNAAAINAAAJhYAABAAAAAmAAAACAAAAAEAAAAAAAAA"/>
              </a:ext>
            </a:extLst>
          </p:cNvSpPr>
          <p:nvPr>
            <p:ph type="ctrTitle"/>
          </p:nvPr>
        </p:nvSpPr>
        <p:spPr>
          <a:xfrm>
            <a:off x="685800" y="2129790"/>
            <a:ext cx="7772400" cy="1470660"/>
          </a:xfrm>
        </p:spPr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3" name="SlideSubtitle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P3///8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cAgAAOgXAADQLwAAsCIAABAAAAAmAAAACAAAAAGAAAAAAAAA"/>
              </a:ext>
            </a:extLst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t>Click to edit Master subtitle style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Pf///8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BsnAADwDw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31EA0C67-29DC-BFFA-9252-DFAF421C648A}" type="datetime1">
              <a:t>06-Mar-24</a:t>
            </a:fld>
            <a:endParaRPr/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c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BMAABsnAAAIJ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c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UCgAABsnAABwNQ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31EA2677-39DC-BFD0-9252-CF85681C649A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LABAABwNQAAuAgAABAAAAAmAAAACAAAAAAAAAAAAAAA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8BAAAAkAAAAEgAAACQAAAASAAAAAAAAAAAAAAAAQ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NgJAABwNQAAsCUAABAAAAAmAAAACAAAAAIAAAAAAAAA"/>
              </a:ext>
            </a:extLst>
          </p:cNvSpPr>
          <p:nvPr>
            <p:ph idx="1"/>
          </p:nvPr>
        </p:nvSpPr>
        <p:spPr/>
        <p:txBody>
          <a:bodyPr vert="vert" wrap="square" numCol="1" anchor="t">
            <a:prstTxWarp prst="textNoShape">
              <a:avLst/>
            </a:prstTxWarp>
          </a:bodyPr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BsnAADwDw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31EA751C-52DC-BF83-9252-A4D63B1C64F1}" type="datetime1">
              <a:t>06-Mar-24</a:t>
            </a:fld>
            <a:endParaRPr/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BMAABsnAAAIJ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UCgAABsnAABwNQ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31EA49C5-8BDC-BFBF-9252-7DEA071C6428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8BAAAAkAAAAEgAAACQAAAASAAAAAAAAAACAAAAAQ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yCgAALABAABwNQAAsCUAABAAAAAmAAAACAAAAIMAAAAAAAAA"/>
              </a:ext>
            </a:extLst>
          </p:cNvSpPr>
          <p:nvPr>
            <p:ph type="title"/>
          </p:nvPr>
        </p:nvSpPr>
        <p:spPr>
          <a:xfrm>
            <a:off x="6629400" y="274320"/>
            <a:ext cx="2057400" cy="5852160"/>
          </a:xfrm>
        </p:spPr>
        <p:txBody>
          <a:bodyPr vert="vert" wrap="square" numCol="1" anchor="b">
            <a:prstTxWarp prst="textNoShape">
              <a:avLst/>
            </a:prstTxWarp>
          </a:bodyPr>
          <a:lstStyle/>
          <a:p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8BAAAAkAAAAEgAAACQAAAASAAAAAAAAAAAAAAAAQ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LABAADYJwAAsCUAABAAAAAmAAAACAAAAAMAAAAAAAAA"/>
              </a:ext>
            </a:extLst>
          </p:cNvSpPr>
          <p:nvPr>
            <p:ph idx="1"/>
          </p:nvPr>
        </p:nvSpPr>
        <p:spPr>
          <a:xfrm>
            <a:off x="457200" y="274320"/>
            <a:ext cx="6019800" cy="5852160"/>
          </a:xfrm>
        </p:spPr>
        <p:txBody>
          <a:bodyPr vert="vert" wrap="square" numCol="1" anchor="t">
            <a:prstTxWarp prst="textNoShape">
              <a:avLst/>
            </a:prstTxWarp>
          </a:bodyPr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BsnAADwDw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31EA6539-77DC-BF93-9252-81C62B1C64D4}" type="datetime1">
              <a:t>06-Mar-24</a:t>
            </a:fld>
            <a:endParaRPr/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BMAABsnAAAIJ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UCgAABsnAABwNQ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31EA3AB3-FDDC-BFCC-9252-0B99741C645E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DUuYmk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AQAABsNAAAINAAAJhYAABAAAAAmAAAACAAAAH1w////////"/>
              </a:ext>
            </a:extLst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noFill/>
          <a:ln>
            <a:noFill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r>
              <a:t>Click to edit Master title style</a:t>
            </a:r>
          </a:p>
        </p:txBody>
      </p:sp>
      <p:sp>
        <p:nvSpPr>
          <p:cNvPr id="3" name="Subtitle 2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cAgAAOgXAADQLwAAsCIAABAAAAAmAAAACAAAAH3w////////"/>
              </a:ext>
            </a:extLst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noFill/>
          <a:ln>
            <a:noFill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>
            <a:lvl1pPr marL="0" marR="0" indent="0" algn="ctr" defTabSz="914400">
              <a:lnSpc>
                <a:spcPct val="100000"/>
              </a:lnSpc>
              <a:spcBef>
                <a:spcPts val="765"/>
              </a:spcBef>
              <a:spcAft>
                <a:spcPts val="0"/>
              </a:spcAft>
              <a:buNone/>
              <a:tabLst/>
              <a:defRPr sz="3200" b="0" i="0" u="none" strike="noStrike" kern="1" spc="0" baseline="0">
                <a:solidFill>
                  <a:srgbClr val="8C8C8C"/>
                </a:solidFill>
                <a:effectLst/>
                <a:latin typeface="Calibri" pitchFamily="2" charset="0"/>
                <a:ea typeface="Calibri" pitchFamily="2" charset="0"/>
                <a:cs typeface="Calibri" pitchFamily="2" charset="0"/>
              </a:defRPr>
            </a:lvl1pPr>
          </a:lstStyle>
          <a:p>
            <a:r>
              <a:t>Click to edit Master subtitle style</a:t>
            </a:r>
          </a:p>
        </p:txBody>
      </p:sp>
      <p:sp>
        <p:nvSpPr>
          <p:cNvPr id="4" name="Date Placeholder 3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BonAADwDwAAWSkAABAAAAAmAAAACAAAAHxw////////"/>
              </a:ext>
            </a:extLst>
          </p:cNvSpPr>
          <p:nvPr>
            <p:ph type="dt" sz="half" idx="10"/>
          </p:nvPr>
        </p:nvSpPr>
        <p:spPr>
          <a:noFill/>
          <a:ln>
            <a:noFill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fld id="{31EA0416-58DC-BFF2-9252-AEA74A1C64FB}" type="datetime1">
              <a:t>06-Mar-24</a:t>
            </a:fld>
            <a:endParaRPr/>
          </a:p>
        </p:txBody>
      </p:sp>
      <p:sp>
        <p:nvSpPr>
          <p:cNvPr id="5" name="Footer Placeholder 4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BMAABonAAAIJQAAWSkAABAAAAAmAAAACAAAAHxw////////"/>
              </a:ext>
            </a:extLst>
          </p:cNvSpPr>
          <p:nvPr>
            <p:ph type="ftr" sz="quarter" idx="11"/>
          </p:nvPr>
        </p:nvSpPr>
        <p:spPr>
          <a:noFill/>
          <a:ln>
            <a:noFill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6" name="Slide Number Placeholder 5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UCgAABonAABwNQAAWSkAABAAAAAmAAAACAAAAHxw////////"/>
              </a:ext>
            </a:extLst>
          </p:cNvSpPr>
          <p:nvPr>
            <p:ph type="sldNum" sz="quarter" idx="12"/>
          </p:nvPr>
        </p:nvSpPr>
        <p:spPr>
          <a:noFill/>
          <a:ln>
            <a:noFill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fld id="{31EA7879-37DC-BF8E-9252-C1DB361C6494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Gc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LEBAABwNQAAuQgAABAAAAAmAAAACAAAAAAAAAAAAAAA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Gc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NgJAABwNQAAsCUAABAAAAAmAAAACAAAAAAAAAAAAAAA"/>
              </a:ext>
            </a:extLst>
          </p:cNvSpPr>
          <p:nvPr>
            <p:ph idx="1"/>
          </p:nvPr>
        </p:nvSpPr>
        <p:spPr/>
        <p:txBody>
          <a:bodyPr/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BonAADwDw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31EA6F17-59DC-BF99-9252-AFCC211C64FA}" type="datetime1">
              <a:t>06-Mar-24</a:t>
            </a:fld>
            <a:endParaRPr/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OBMAABonAAAIJ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UCgAABonAABwNQ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31EA636D-23DC-BF95-9252-D5C02D1C6480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cgQAABwbAABCNAAAfSMAABAAAAAmAAAACAAAAIEAAAAAAAAA"/>
              </a:ext>
            </a:extLst>
          </p:cNvSpPr>
          <p:nvPr>
            <p:ph type="title"/>
          </p:nvPr>
        </p:nvSpPr>
        <p:spPr>
          <a:xfrm>
            <a:off x="722630" y="4406900"/>
            <a:ext cx="7772400" cy="1362075"/>
          </a:xfrm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C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cgQAAOERAABCNAAAHBsAABAAAAAmAAAACAAAAIEAAAAAAAAA"/>
              </a:ext>
            </a:extLst>
          </p:cNvSpPr>
          <p:nvPr>
            <p:ph idx="1"/>
          </p:nvPr>
        </p:nvSpPr>
        <p:spPr>
          <a:xfrm>
            <a:off x="722630" y="2906395"/>
            <a:ext cx="7772400" cy="1500505"/>
          </a:xfrm>
        </p:spPr>
        <p:txBody>
          <a:bodyPr vert="horz" wrap="square" lIns="91440" tIns="45720" rIns="91440" bIns="45720" numCol="1" anchor="b">
            <a:prstTxWarp prst="textNoShape">
              <a:avLst/>
            </a:prstTxWarp>
          </a:bodyPr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BonAADwDw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31EA7FA9-E7DC-BF89-9252-11DC311C6444}" type="datetime1">
              <a:t>06-Mar-24</a:t>
            </a:fld>
            <a:endParaRPr/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OBMAABonAAAIJ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UCgAABonAABwNQ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31EA7668-26DC-BF80-9252-D0D5381C6485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LEBAABwNQAAuQgAABAAAAAmAAAACAAAAAAAAAAAAAAA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3" name="SlideText2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NgJAACoGwAAsCUAABAAAAAmAAAACAAAAAEAAAAAAAAA"/>
              </a:ext>
            </a:extLst>
          </p:cNvSpPr>
          <p:nvPr>
            <p:ph idx="1"/>
          </p:nvPr>
        </p:nvSpPr>
        <p:spPr>
          <a:xfrm>
            <a:off x="457200" y="1600200"/>
            <a:ext cx="4038600" cy="4526280"/>
          </a:xfrm>
        </p:spPr>
        <p:txBody>
          <a:bodyPr/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8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mBwAANgJAABwNQAAsCUAABAAAAAmAAAACAAAAAEAAAAAAAAA"/>
              </a:ext>
            </a:extLst>
          </p:cNvSpPr>
          <p:nvPr>
            <p:ph idx="2"/>
          </p:nvPr>
        </p:nvSpPr>
        <p:spPr>
          <a:xfrm>
            <a:off x="4648200" y="1600200"/>
            <a:ext cx="4038600" cy="4526280"/>
          </a:xfrm>
        </p:spPr>
        <p:txBody>
          <a:bodyPr/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BonAADwDw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31EA0ABF-F1DC-BFFC-9252-07A9441C6452}" type="datetime1">
              <a:t>06-Mar-24</a:t>
            </a:fld>
            <a:endParaRPr/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OBMAABonAAAIJ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UCgAABonAABwNQ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31EA72A9-E7DC-BF84-9252-11D13C1C6444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LEBAABwNQAAuQgAABAAAAAmAAAACAAAAAAAAAAAAAAA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3" name="SlideText3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C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HEJAACqGwAAYQ0AABAAAAAmAAAACAAAAIEAAAAAAAAA"/>
              </a:ext>
            </a:extLst>
          </p:cNvSpPr>
          <p:nvPr>
            <p:ph idx="1"/>
          </p:nvPr>
        </p:nvSpPr>
        <p:spPr>
          <a:xfrm>
            <a:off x="457200" y="1534795"/>
            <a:ext cx="4039870" cy="640080"/>
          </a:xfrm>
        </p:spPr>
        <p:txBody>
          <a:bodyPr vert="horz" wrap="square" lIns="91440" tIns="45720" rIns="91440" bIns="45720" numCol="1" anchor="b">
            <a:prstTxWarp prst="textNoShape">
              <a:avLst/>
            </a:prstTxWarp>
          </a:bodyPr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8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GENAACqGwAAsCUAABAAAAAmAAAACAAAAAEAAAAAAAAA"/>
              </a:ext>
            </a:extLst>
          </p:cNvSpPr>
          <p:nvPr>
            <p:ph idx="2"/>
          </p:nvPr>
        </p:nvSpPr>
        <p:spPr>
          <a:xfrm>
            <a:off x="457200" y="2174875"/>
            <a:ext cx="4039870" cy="3951605"/>
          </a:xfrm>
        </p:spPr>
        <p:txBody>
          <a:bodyPr/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5" name="SlideText2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8AAAAAkAAAAEgAAACQAAAASAAAAAAAAAAC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lhwAAHEJAABwNQAAYQ0AABAAAAAmAAAACAAAAIEAAAAAAAAA"/>
              </a:ext>
            </a:extLst>
          </p:cNvSpPr>
          <p:nvPr>
            <p:ph idx="3"/>
          </p:nvPr>
        </p:nvSpPr>
        <p:spPr>
          <a:xfrm>
            <a:off x="4646930" y="1534795"/>
            <a:ext cx="4039870" cy="640080"/>
          </a:xfrm>
        </p:spPr>
        <p:txBody>
          <a:bodyPr vert="horz" wrap="square" lIns="91440" tIns="45720" rIns="91440" bIns="45720" numCol="1" anchor="b">
            <a:prstTxWarp prst="textNoShape">
              <a:avLst/>
            </a:prstTxWarp>
          </a:bodyPr>
          <a:lstStyle/>
          <a:p>
            <a:r>
              <a:t>Click to edit Master text styles</a:t>
            </a:r>
          </a:p>
        </p:txBody>
      </p:sp>
      <p:sp>
        <p:nvSpPr>
          <p:cNvPr id="6" name="SlideText4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8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lhwAAGENAABwNQAAsCUAABAAAAAmAAAACAAAAAEAAAAAAAAA"/>
              </a:ext>
            </a:extLst>
          </p:cNvSpPr>
          <p:nvPr>
            <p:ph idx="4"/>
          </p:nvPr>
        </p:nvSpPr>
        <p:spPr>
          <a:xfrm>
            <a:off x="4646930" y="2174875"/>
            <a:ext cx="4039870" cy="3951605"/>
          </a:xfrm>
        </p:spPr>
        <p:txBody>
          <a:bodyPr/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7" name="DateTime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BonAADwDw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31EA1CFB-B5DC-BFEA-9252-43BF521C6416}" type="datetime1">
              <a:t>06-Mar-24</a:t>
            </a:fld>
            <a:endParaRPr/>
          </a:p>
        </p:txBody>
      </p:sp>
      <p:sp>
        <p:nvSpPr>
          <p:cNvPr id="8" name="Foot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OBMAABonAAAIJ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Numb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EHdCJY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UCgAABonAABwNQ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31EA0162-2CDC-BFF7-9252-DAA24F1C648F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LEBAABwNQAAuQgAABAAAAAmAAAACAAAAAAAAAAAAAAA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3" name="DateTime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BonAADwDw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31EA301A-54DC-BFC6-9252-A2937E1C64F7}" type="datetime1">
              <a:t>06-Mar-24</a:t>
            </a:fld>
            <a:endParaRPr/>
          </a:p>
        </p:txBody>
      </p:sp>
      <p:sp>
        <p:nvSpPr>
          <p:cNvPr id="4" name="Foot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OBMAABonAAAIJ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Numb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UCgAABonAABwNQ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31EA116C-22DC-BFE7-9252-D4B25F1C6481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Time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BonAADwDw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31EA315D-13DC-BFC7-9252-E5927F1C64B0}" type="datetime1">
              <a:t>06-Mar-24</a:t>
            </a:fld>
            <a:endParaRPr/>
          </a:p>
        </p:txBody>
      </p:sp>
      <p:sp>
        <p:nvSpPr>
          <p:cNvPr id="3" name="Foot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OBMAABonAAAIJ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Numb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KGR84s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UCgAABonAABwNQ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31EA66EF-A1DC-BF90-9252-57C5281C6402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C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K4BAABSFQAA1AgAABAAAAAmAAAACAAAAIEAAAAAAAAA"/>
              </a:ext>
            </a:extLst>
          </p:cNvSpPr>
          <p:nvPr>
            <p:ph type="title"/>
          </p:nvPr>
        </p:nvSpPr>
        <p:spPr>
          <a:xfrm>
            <a:off x="457200" y="273050"/>
            <a:ext cx="3008630" cy="1162050"/>
          </a:xfrm>
        </p:spPr>
        <p:txBody>
          <a:bodyPr vert="horz" wrap="square" lIns="91440" tIns="45720" rIns="91440" bIns="45720" numCol="1" anchor="b">
            <a:prstTxWarp prst="textNoShape">
              <a:avLst/>
            </a:prstTxWarp>
          </a:bodyPr>
          <a:lstStyle/>
          <a:p>
            <a:r>
              <a:t>Click to edit Master title style</a:t>
            </a:r>
          </a:p>
        </p:txBody>
      </p:sp>
      <p:sp>
        <p:nvSpPr>
          <p:cNvPr id="3" name="SlideText2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/hUAAK4BAABwNQAAsCUAABAAAAAmAAAACAAAAAEAAAAAAAAA"/>
              </a:ext>
            </a:extLst>
          </p:cNvSpPr>
          <p:nvPr>
            <p:ph idx="1"/>
          </p:nvPr>
        </p:nvSpPr>
        <p:spPr>
          <a:xfrm>
            <a:off x="3575050" y="273050"/>
            <a:ext cx="5111750" cy="5853430"/>
          </a:xfrm>
        </p:spPr>
        <p:txBody>
          <a:bodyPr/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8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NQIAABSFQAAsCUAABAAAAAmAAAACAAAAAEAAAAAAAAA"/>
              </a:ext>
            </a:extLst>
          </p:cNvSpPr>
          <p:nvPr>
            <p:ph idx="2"/>
          </p:nvPr>
        </p:nvSpPr>
        <p:spPr>
          <a:xfrm>
            <a:off x="457200" y="1435100"/>
            <a:ext cx="3008630" cy="4691380"/>
          </a:xfrm>
        </p:spPr>
        <p:txBody>
          <a:bodyPr/>
          <a:lstStyle/>
          <a:p>
            <a:r>
              <a:t>Click to edit Master text styles</a:t>
            </a: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BonAADwDw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31EA2748-06DC-BFD1-9252-F084691C64A5}" type="datetime1">
              <a:t>06-Mar-24</a:t>
            </a:fld>
            <a:endParaRPr/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E/KwRo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OBMAABonAAAIJ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UCgAABonAABwNQ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31EA5B52-1CDC-BFAD-9252-EAF8151C64BF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Pz///8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LABAABwNQAAuAgAABAAAAAmAAAACAAAAAAAAAAAAAAA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Pj///8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NgJAABwNQAAsCUAABAAAAAmAAAACAAAAAAAAAAAAAAA"/>
              </a:ext>
            </a:extLst>
          </p:cNvSpPr>
          <p:nvPr>
            <p:ph idx="1"/>
          </p:nvPr>
        </p:nvSpPr>
        <p:spPr/>
        <p:txBody>
          <a:bodyPr/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Pb///8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BsnAADwDw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31EA4E0F-41DC-BFB8-9252-B7ED001C64E2}" type="datetime1">
              <a:t>06-Mar-24</a:t>
            </a:fld>
            <a:endParaRPr/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P3///8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BMAABsnAAAIJ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P3///8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UCgAABsnAABwNQ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31EA1FE0-AEDC-BFE9-9252-58BC511C640D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C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BgsAAIgdAADGLAAABCEAABAAAAAmAAAACAAAAIEAAAAAAAAA"/>
              </a:ext>
            </a:extLst>
          </p:cNvSpPr>
          <p:nvPr>
            <p:ph type="title"/>
          </p:nvPr>
        </p:nvSpPr>
        <p:spPr>
          <a:xfrm>
            <a:off x="1791970" y="4800600"/>
            <a:ext cx="5486400" cy="566420"/>
          </a:xfrm>
        </p:spPr>
        <p:txBody>
          <a:bodyPr vert="horz" wrap="square" lIns="91440" tIns="45720" rIns="91440" bIns="45720" numCol="1" anchor="b">
            <a:prstTxWarp prst="textNoShape">
              <a:avLst/>
            </a:prstTxWarp>
          </a:bodyPr>
          <a:lstStyle/>
          <a:p>
            <a:r>
              <a:t>Click to edit Master title style</a:t>
            </a:r>
          </a:p>
        </p:txBody>
      </p:sp>
      <p:sp>
        <p:nvSpPr>
          <p:cNvPr id="3" name="SlideText2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BgsAAMYDAADGLAAAFh0AABAAAAAmAAAACAAAAAEAAAAAAAAA"/>
              </a:ext>
            </a:extLst>
          </p:cNvSpPr>
          <p:nvPr>
            <p:ph idx="1"/>
          </p:nvPr>
        </p:nvSpPr>
        <p:spPr>
          <a:xfrm>
            <a:off x="1791970" y="613410"/>
            <a:ext cx="5486400" cy="4114800"/>
          </a:xfrm>
        </p:spPr>
        <p:txBody>
          <a:bodyPr/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8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BgsAAAQhAADGLAAA+CUAABAAAAAmAAAACAAAAAEAAAAAAAAA"/>
              </a:ext>
            </a:extLst>
          </p:cNvSpPr>
          <p:nvPr>
            <p:ph idx="2"/>
          </p:nvPr>
        </p:nvSpPr>
        <p:spPr>
          <a:xfrm>
            <a:off x="1791970" y="5367020"/>
            <a:ext cx="5486400" cy="805180"/>
          </a:xfrm>
        </p:spPr>
        <p:txBody>
          <a:bodyPr/>
          <a:lstStyle/>
          <a:p>
            <a:r>
              <a:t>Click to edit Master text styles</a:t>
            </a: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BonAADwDw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31EA6DF4-BADC-BF9B-9252-4CCE231C6419}" type="datetime1">
              <a:t>06-Mar-24</a:t>
            </a:fld>
            <a:endParaRPr/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OBMAABonAAAIJ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DOnXBk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UCgAABonAABwNQ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31EA0963-2DDC-BFFF-9252-DBAA471C648E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LEBAABwNQAAuQgAABAAAAAmAAAACAAAAAAAAAAAAAAA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AAAAAAQ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NgJAABwNQAAsCUAABAAAAAmAAAACAAAAAIAAAAAAAAA"/>
              </a:ext>
            </a:extLst>
          </p:cNvSpPr>
          <p:nvPr>
            <p:ph idx="1"/>
          </p:nvPr>
        </p:nvSpPr>
        <p:spPr/>
        <p:txBody>
          <a:bodyPr vert="vert" wrap="square" lIns="91440" tIns="45720" rIns="91440" bIns="45720" numCol="1" anchor="t">
            <a:prstTxWarp prst="textNoShape">
              <a:avLst/>
            </a:prstTxWarp>
          </a:bodyPr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BonAADwDw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31EA3159-17DC-BFC7-9252-E1927F1C64B4}" type="datetime1">
              <a:t>06-Mar-24</a:t>
            </a:fld>
            <a:endParaRPr/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KAs+Bo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OBMAABonAAAIJ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UCgAABonAABwNQ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31EA762D-63DC-BF80-9252-95D5381C64C0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CAAAAAQ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yCgAALABAABwNQAAsCUAABAAAAAmAAAACAAAAIMAAAAAAAAA"/>
              </a:ext>
            </a:extLst>
          </p:cNvSpPr>
          <p:nvPr>
            <p:ph type="title"/>
          </p:nvPr>
        </p:nvSpPr>
        <p:spPr>
          <a:xfrm>
            <a:off x="6629400" y="274320"/>
            <a:ext cx="2057400" cy="5852160"/>
          </a:xfrm>
        </p:spPr>
        <p:txBody>
          <a:bodyPr vert="vert" wrap="square" lIns="91440" tIns="45720" rIns="91440" bIns="45720" numCol="1" anchor="b">
            <a:prstTxWarp prst="textNoShape">
              <a:avLst/>
            </a:prstTxWarp>
          </a:bodyPr>
          <a:lstStyle/>
          <a:p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AAAAAAQ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DIgAw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LABAADYJwAAsCUAABAAAAAmAAAACAAAAAMAAAAAAAAA"/>
              </a:ext>
            </a:extLst>
          </p:cNvSpPr>
          <p:nvPr>
            <p:ph idx="1"/>
          </p:nvPr>
        </p:nvSpPr>
        <p:spPr>
          <a:xfrm>
            <a:off x="457200" y="274320"/>
            <a:ext cx="6019800" cy="5852160"/>
          </a:xfrm>
        </p:spPr>
        <p:txBody>
          <a:bodyPr vert="vert" wrap="square" lIns="91440" tIns="45720" rIns="91440" bIns="45720" numCol="1" anchor="t">
            <a:prstTxWarp prst="textNoShape">
              <a:avLst/>
            </a:prstTxWarp>
          </a:bodyPr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BonAADwDw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31EA63C4-8ADC-BF95-9252-7CC02D1C6429}" type="datetime1">
              <a:t>06-Mar-24</a:t>
            </a:fld>
            <a:endParaRPr/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OBMAABonAAAIJ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EI6eBo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UCgAABonAABwNQ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31EA791E-50DC-BF8F-9252-A6DA371C64F3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DUuYmk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AQAABsNAAAINAAAJhYAABAAAAAmAAAACAAAAH1w////////"/>
              </a:ext>
            </a:extLst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noFill/>
          <a:ln>
            <a:noFill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r>
              <a:t>Click to edit Master title style</a:t>
            </a:r>
          </a:p>
        </p:txBody>
      </p:sp>
      <p:sp>
        <p:nvSpPr>
          <p:cNvPr id="3" name="Subtitle 2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cAgAAOgXAADQLwAAsCIAABAAAAAmAAAACAAAAH3w////////"/>
              </a:ext>
            </a:extLst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noFill/>
          <a:ln>
            <a:noFill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>
            <a:lvl1pPr marL="0" marR="0" indent="0" algn="ctr" defTabSz="914400">
              <a:lnSpc>
                <a:spcPct val="100000"/>
              </a:lnSpc>
              <a:spcBef>
                <a:spcPts val="765"/>
              </a:spcBef>
              <a:spcAft>
                <a:spcPts val="0"/>
              </a:spcAft>
              <a:buNone/>
              <a:tabLst/>
              <a:defRPr sz="3200" b="0" i="0" u="none" strike="noStrike" kern="1" spc="0" baseline="0">
                <a:solidFill>
                  <a:srgbClr val="8C8C8C"/>
                </a:solidFill>
                <a:effectLst/>
                <a:latin typeface="Calibri" pitchFamily="2" charset="0"/>
                <a:ea typeface="Calibri" pitchFamily="2" charset="0"/>
                <a:cs typeface="Calibri" pitchFamily="2" charset="0"/>
              </a:defRPr>
            </a:lvl1pPr>
          </a:lstStyle>
          <a:p>
            <a:r>
              <a:t>Click to edit Master subtitle style</a:t>
            </a:r>
          </a:p>
        </p:txBody>
      </p:sp>
      <p:sp>
        <p:nvSpPr>
          <p:cNvPr id="4" name="Date Placeholder 3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BonAADwDwAAWSkAABAAAAAmAAAACAAAAHxw////////"/>
              </a:ext>
            </a:extLst>
          </p:cNvSpPr>
          <p:nvPr>
            <p:ph type="dt" sz="half" idx="10"/>
          </p:nvPr>
        </p:nvSpPr>
        <p:spPr>
          <a:noFill/>
          <a:ln>
            <a:noFill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fld id="{31EA1442-0CDC-BFE2-9252-FAB75A1C64AF}" type="datetime1">
              <a:t>06-Mar-24</a:t>
            </a:fld>
            <a:endParaRPr/>
          </a:p>
        </p:txBody>
      </p:sp>
      <p:sp>
        <p:nvSpPr>
          <p:cNvPr id="5" name="Footer Placeholder 4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BMAABonAAAIJQAAWSkAABAAAAAmAAAACAAAAHxw////////"/>
              </a:ext>
            </a:extLst>
          </p:cNvSpPr>
          <p:nvPr>
            <p:ph type="ftr" sz="quarter" idx="11"/>
          </p:nvPr>
        </p:nvSpPr>
        <p:spPr>
          <a:noFill/>
          <a:ln>
            <a:noFill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6" name="Slide Number Placeholder 5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UCgAABonAABwNQAAWSkAABAAAAAmAAAACAAAAHxw////////"/>
              </a:ext>
            </a:extLst>
          </p:cNvSpPr>
          <p:nvPr>
            <p:ph type="sldNum" sz="quarter" idx="12"/>
          </p:nvPr>
        </p:nvSpPr>
        <p:spPr>
          <a:noFill/>
          <a:ln>
            <a:noFill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fld id="{31EA12C7-89DC-BFE4-9252-7FB15C1C642A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LEBAABwNQAAuQgAABAAAAAmAAAACAAAAAAAAAAAAAAA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EXKzRk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NgJAABwNQAAsCUAABAAAAAmAAAACAAAAAAAAAAAAAAA"/>
              </a:ext>
            </a:extLst>
          </p:cNvSpPr>
          <p:nvPr>
            <p:ph idx="1"/>
          </p:nvPr>
        </p:nvSpPr>
        <p:spPr/>
        <p:txBody>
          <a:bodyPr/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BonAADwDw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31EA63D4-9ADC-BF95-9252-6CC02D1C6439}" type="datetime1">
              <a:t>06-Mar-24</a:t>
            </a:fld>
            <a:endParaRPr/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OBMAABonAAAIJ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UCgAABonAABwNQ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31EA791F-51DC-BF8F-9252-A7DA371C64F2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cgQAABwbAABCNAAAfSMAABAAAAAmAAAACAAAAIEAAAAAAAAA"/>
              </a:ext>
            </a:extLst>
          </p:cNvSpPr>
          <p:nvPr>
            <p:ph type="title"/>
          </p:nvPr>
        </p:nvSpPr>
        <p:spPr>
          <a:xfrm>
            <a:off x="722630" y="4406900"/>
            <a:ext cx="7772400" cy="1362075"/>
          </a:xfrm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C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cgQAAOERAABCNAAAHBsAABAAAAAmAAAACAAAAIEAAAAAAAAA"/>
              </a:ext>
            </a:extLst>
          </p:cNvSpPr>
          <p:nvPr>
            <p:ph idx="1"/>
          </p:nvPr>
        </p:nvSpPr>
        <p:spPr>
          <a:xfrm>
            <a:off x="722630" y="2906395"/>
            <a:ext cx="7772400" cy="1500505"/>
          </a:xfrm>
        </p:spPr>
        <p:txBody>
          <a:bodyPr vert="horz" wrap="square" lIns="91440" tIns="45720" rIns="91440" bIns="45720" numCol="1" anchor="b">
            <a:prstTxWarp prst="textNoShape">
              <a:avLst/>
            </a:prstTxWarp>
          </a:bodyPr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BonAADwDw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31EA0120-6EDC-BFF7-9252-98A24F1C64CD}" type="datetime1">
              <a:t>06-Mar-24</a:t>
            </a:fld>
            <a:endParaRPr/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BwbxU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OBMAABonAAAIJ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L58Oxw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UCgAABonAABwNQ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31EA7B60-2EDC-BF8D-9252-D8D8351C648D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PQgHQ0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LEBAABwNQAAuQgAABAAAAAmAAAACAAAAAAAAAAAAAAA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3" name="SlideText2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Z5Yxg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NgJAACoGwAAsCUAABAAAAAmAAAACAAAAAEAAAAAAAAA"/>
              </a:ext>
            </a:extLst>
          </p:cNvSpPr>
          <p:nvPr>
            <p:ph idx="1"/>
          </p:nvPr>
        </p:nvSpPr>
        <p:spPr>
          <a:xfrm>
            <a:off x="457200" y="1600200"/>
            <a:ext cx="4038600" cy="4526280"/>
          </a:xfrm>
        </p:spPr>
        <p:txBody>
          <a:bodyPr/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8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E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mBwAANgJAABwNQAAsCUAABAAAAAmAAAACAAAAAEAAAAAAAAA"/>
              </a:ext>
            </a:extLst>
          </p:cNvSpPr>
          <p:nvPr>
            <p:ph idx="2"/>
          </p:nvPr>
        </p:nvSpPr>
        <p:spPr>
          <a:xfrm>
            <a:off x="4648200" y="1600200"/>
            <a:ext cx="4038600" cy="4526280"/>
          </a:xfrm>
        </p:spPr>
        <p:txBody>
          <a:bodyPr/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BonAADwDw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31EA33BA-F4DC-BFC5-9252-02907D1C6457}" type="datetime1">
              <a:t>06-Mar-24</a:t>
            </a:fld>
            <a:endParaRPr/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OBMAABonAAAIJ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KU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UCgAABonAABwNQ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31EA0A9E-D0DC-BFFC-9252-26A9441C6473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LEBAABwNQAAuQgAABAAAAAmAAAACAAAAAAAAAAAAAAA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3" name="SlideText3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C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HEJAACqGwAAYQ0AABAAAAAmAAAACAAAAIEAAAAAAAAA"/>
              </a:ext>
            </a:extLst>
          </p:cNvSpPr>
          <p:nvPr>
            <p:ph idx="1"/>
          </p:nvPr>
        </p:nvSpPr>
        <p:spPr>
          <a:xfrm>
            <a:off x="457200" y="1534795"/>
            <a:ext cx="4039870" cy="640080"/>
          </a:xfrm>
        </p:spPr>
        <p:txBody>
          <a:bodyPr vert="horz" wrap="square" lIns="91440" tIns="45720" rIns="91440" bIns="45720" numCol="1" anchor="b">
            <a:prstTxWarp prst="textNoShape">
              <a:avLst/>
            </a:prstTxWarp>
          </a:bodyPr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8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GENAACqGwAAsCUAABAAAAAmAAAACAAAAAEAAAAAAAAA"/>
              </a:ext>
            </a:extLst>
          </p:cNvSpPr>
          <p:nvPr>
            <p:ph idx="2"/>
          </p:nvPr>
        </p:nvSpPr>
        <p:spPr>
          <a:xfrm>
            <a:off x="457200" y="2174875"/>
            <a:ext cx="4039870" cy="3951605"/>
          </a:xfrm>
        </p:spPr>
        <p:txBody>
          <a:bodyPr/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5" name="SlideText2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8AAAAAkAAAAEgAAACQAAAASAAAAAAAAAAC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lhwAAHEJAABwNQAAYQ0AABAAAAAmAAAACAAAAIEAAAAAAAAA"/>
              </a:ext>
            </a:extLst>
          </p:cNvSpPr>
          <p:nvPr>
            <p:ph idx="3"/>
          </p:nvPr>
        </p:nvSpPr>
        <p:spPr>
          <a:xfrm>
            <a:off x="4646930" y="1534795"/>
            <a:ext cx="4039870" cy="640080"/>
          </a:xfrm>
        </p:spPr>
        <p:txBody>
          <a:bodyPr vert="horz" wrap="square" lIns="91440" tIns="45720" rIns="91440" bIns="45720" numCol="1" anchor="b">
            <a:prstTxWarp prst="textNoShape">
              <a:avLst/>
            </a:prstTxWarp>
          </a:bodyPr>
          <a:lstStyle/>
          <a:p>
            <a:r>
              <a:t>Click to edit Master text styles</a:t>
            </a:r>
          </a:p>
        </p:txBody>
      </p:sp>
      <p:sp>
        <p:nvSpPr>
          <p:cNvPr id="6" name="SlideText4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8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lhwAAGENAABwNQAAsCUAABAAAAAmAAAACAAAAAEAAAAAAAAA"/>
              </a:ext>
            </a:extLst>
          </p:cNvSpPr>
          <p:nvPr>
            <p:ph idx="4"/>
          </p:nvPr>
        </p:nvSpPr>
        <p:spPr>
          <a:xfrm>
            <a:off x="4646930" y="2174875"/>
            <a:ext cx="4039870" cy="3951605"/>
          </a:xfrm>
        </p:spPr>
        <p:txBody>
          <a:bodyPr/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7" name="DateTime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BibxU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BonAADwDw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31EA3086-C8DC-BFC6-9252-3E937E1C646B}" type="datetime1">
              <a:t>06-Mar-24</a:t>
            </a:fld>
            <a:endParaRPr/>
          </a:p>
        </p:txBody>
      </p:sp>
      <p:sp>
        <p:nvSpPr>
          <p:cNvPr id="8" name="Foot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OBMAABonAAAIJ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Numb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UCgAABonAABwNQ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31EA1BD3-9DDC-BFED-9252-6BB8551C643E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Gv0bhs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LEBAABwNQAAuQgAABAAAAAmAAAACAAAAAAAAAAAAAAA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3" name="DateTime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BonAADwDw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31EA0A99-D7DC-BFFC-9252-21A9441C6474}" type="datetime1">
              <a:t>06-Mar-24</a:t>
            </a:fld>
            <a:endParaRPr/>
          </a:p>
        </p:txBody>
      </p:sp>
      <p:sp>
        <p:nvSpPr>
          <p:cNvPr id="4" name="Foot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OBMAABonAAAIJ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Numb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Do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UCgAABonAABwNQ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31EA4012-5CDC-BFB6-9252-AAE30E1C64FF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Time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BonAADwDw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31EA586B-25DC-BFAE-9252-D3FB161C6486}" type="datetime1">
              <a:t>06-Mar-24</a:t>
            </a:fld>
            <a:endParaRPr/>
          </a:p>
        </p:txBody>
      </p:sp>
      <p:sp>
        <p:nvSpPr>
          <p:cNvPr id="3" name="Foot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OBMAABonAAAIJ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Numb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UCgAABonAABwNQ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31EA1101-4FDC-BFE7-9252-B9B25F1C64EC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Pz///8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cgQAABwbAABCNAAAfSMAABAAAAAmAAAACAAAAIGAAAAAAAAA"/>
              </a:ext>
            </a:extLst>
          </p:cNvSpPr>
          <p:nvPr>
            <p:ph type="title"/>
          </p:nvPr>
        </p:nvSpPr>
        <p:spPr>
          <a:xfrm>
            <a:off x="722630" y="4406900"/>
            <a:ext cx="7772400" cy="1362075"/>
          </a:xfrm>
        </p:spPr>
        <p:txBody>
          <a:bodyPr vert="horz" wrap="square" numCol="1" anchor="t">
            <a:prstTxWarp prst="textNoShape">
              <a:avLst/>
            </a:prstTxWarp>
          </a:bodyPr>
          <a:lstStyle>
            <a:lvl1pPr algn="l">
              <a:defRPr sz="4000" b="1"/>
            </a:lvl1pPr>
          </a:lstStyle>
          <a:p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8BAAAAkAAAAEgAAACQAAAASAAAAAAAAAAC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P///w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cgQAAOERAABCNAAAHBsAABAAAAAmAAAACAAAAIGAAAAAAAAA"/>
              </a:ext>
            </a:extLst>
          </p:cNvSpPr>
          <p:nvPr>
            <p:ph idx="1"/>
          </p:nvPr>
        </p:nvSpPr>
        <p:spPr>
          <a:xfrm>
            <a:off x="722630" y="2906395"/>
            <a:ext cx="7772400" cy="1500505"/>
          </a:xfrm>
        </p:spPr>
        <p:txBody>
          <a:bodyPr vert="horz" wrap="square" numCol="1" anchor="b">
            <a:prstTxWarp prst="textNoShape">
              <a:avLst/>
            </a:prstTxWarp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BsnAADwDw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31EA6DF8-B6DC-BF9B-9252-40CE231C6415}" type="datetime1">
              <a:t>06-Mar-24</a:t>
            </a:fld>
            <a:endParaRPr/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P///w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BMAABsnAAAIJ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P///w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UCgAABsnAABwNQ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31EA6FDC-92DC-BF99-9252-64CC211C6431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C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E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K4BAABSFQAA1AgAABAAAAAmAAAACAAAAIEAAAAAAAAA"/>
              </a:ext>
            </a:extLst>
          </p:cNvSpPr>
          <p:nvPr>
            <p:ph type="title"/>
          </p:nvPr>
        </p:nvSpPr>
        <p:spPr>
          <a:xfrm>
            <a:off x="457200" y="273050"/>
            <a:ext cx="3008630" cy="1162050"/>
          </a:xfrm>
        </p:spPr>
        <p:txBody>
          <a:bodyPr vert="horz" wrap="square" lIns="91440" tIns="45720" rIns="91440" bIns="45720" numCol="1" anchor="b">
            <a:prstTxWarp prst="textNoShape">
              <a:avLst/>
            </a:prstTxWarp>
          </a:bodyPr>
          <a:lstStyle/>
          <a:p>
            <a:r>
              <a:t>Click to edit Master title style</a:t>
            </a:r>
          </a:p>
        </p:txBody>
      </p:sp>
      <p:sp>
        <p:nvSpPr>
          <p:cNvPr id="3" name="SlideText2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U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/hUAAK4BAABwNQAAsCUAABAAAAAmAAAACAAAAAEAAAAAAAAA"/>
              </a:ext>
            </a:extLst>
          </p:cNvSpPr>
          <p:nvPr>
            <p:ph idx="1"/>
          </p:nvPr>
        </p:nvSpPr>
        <p:spPr>
          <a:xfrm>
            <a:off x="3575050" y="273050"/>
            <a:ext cx="5111750" cy="5853430"/>
          </a:xfrm>
        </p:spPr>
        <p:txBody>
          <a:bodyPr/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8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CP4Nh8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NQIAABSFQAAsCUAABAAAAAmAAAACAAAAAEAAAAAAAAA"/>
              </a:ext>
            </a:extLst>
          </p:cNvSpPr>
          <p:nvPr>
            <p:ph idx="2"/>
          </p:nvPr>
        </p:nvSpPr>
        <p:spPr>
          <a:xfrm>
            <a:off x="457200" y="1435100"/>
            <a:ext cx="3008630" cy="4691380"/>
          </a:xfrm>
        </p:spPr>
        <p:txBody>
          <a:bodyPr/>
          <a:lstStyle/>
          <a:p>
            <a:r>
              <a:t>Click to edit Master text styles</a:t>
            </a: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M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BonAADwDw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31EA1A9C-D2DC-BFEC-9252-24B9541C6471}" type="datetime1">
              <a:t>06-Mar-24</a:t>
            </a:fld>
            <a:endParaRPr/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OBMAABonAAAIJ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Do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UCgAABonAABwNQ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31EA6FE8-A6DC-BF99-9252-50CC211C6405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C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LAYmQw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BgsAAIgdAADGLAAABCEAABAAAAAmAAAACAAAAIEAAAAAAAAA"/>
              </a:ext>
            </a:extLst>
          </p:cNvSpPr>
          <p:nvPr>
            <p:ph type="title"/>
          </p:nvPr>
        </p:nvSpPr>
        <p:spPr>
          <a:xfrm>
            <a:off x="1791970" y="4800600"/>
            <a:ext cx="5486400" cy="566420"/>
          </a:xfrm>
        </p:spPr>
        <p:txBody>
          <a:bodyPr vert="horz" wrap="square" lIns="91440" tIns="45720" rIns="91440" bIns="45720" numCol="1" anchor="b">
            <a:prstTxWarp prst="textNoShape">
              <a:avLst/>
            </a:prstTxWarp>
          </a:bodyPr>
          <a:lstStyle/>
          <a:p>
            <a:r>
              <a:t>Click to edit Master title style</a:t>
            </a:r>
          </a:p>
        </p:txBody>
      </p:sp>
      <p:sp>
        <p:nvSpPr>
          <p:cNvPr id="3" name="SlideText2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Do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BgsAAMYDAADGLAAAFh0AABAAAAAmAAAACAAAAAEAAAAAAAAA"/>
              </a:ext>
            </a:extLst>
          </p:cNvSpPr>
          <p:nvPr>
            <p:ph idx="1"/>
          </p:nvPr>
        </p:nvSpPr>
        <p:spPr>
          <a:xfrm>
            <a:off x="1791970" y="613410"/>
            <a:ext cx="5486400" cy="4114800"/>
          </a:xfrm>
        </p:spPr>
        <p:txBody>
          <a:bodyPr/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8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I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BgsAAAQhAADGLAAA+CUAABAAAAAmAAAACAAAAAEAAAAAAAAA"/>
              </a:ext>
            </a:extLst>
          </p:cNvSpPr>
          <p:nvPr>
            <p:ph idx="2"/>
          </p:nvPr>
        </p:nvSpPr>
        <p:spPr>
          <a:xfrm>
            <a:off x="1791970" y="5367020"/>
            <a:ext cx="5486400" cy="805180"/>
          </a:xfrm>
        </p:spPr>
        <p:txBody>
          <a:bodyPr/>
          <a:lstStyle/>
          <a:p>
            <a:r>
              <a:t>Click to edit Master text styles</a:t>
            </a: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I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BonAADwDw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31EA181A-54DC-BFEE-9252-A2BB561C64F7}" type="datetime1">
              <a:t>06-Mar-24</a:t>
            </a:fld>
            <a:endParaRPr/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Fy3BR8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OBMAABonAAAIJ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UCgAABonAABwNQ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31EA0E24-6ADC-BFF8-9252-9CAD401C64C9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LEBAABwNQAAuQgAABAAAAAmAAAACAAAAAAAAAAAAAAA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AAAAAAQ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o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NgJAABwNQAAsCUAABAAAAAmAAAACAAAAAIAAAAAAAAA"/>
              </a:ext>
            </a:extLst>
          </p:cNvSpPr>
          <p:nvPr>
            <p:ph idx="1"/>
          </p:nvPr>
        </p:nvSpPr>
        <p:spPr/>
        <p:txBody>
          <a:bodyPr vert="vert" wrap="square" lIns="91440" tIns="45720" rIns="91440" bIns="45720" numCol="1" anchor="t">
            <a:prstTxWarp prst="textNoShape">
              <a:avLst/>
            </a:prstTxWarp>
          </a:bodyPr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BonAADwDw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31EA110B-45DC-BFE7-9252-B3B25F1C64E6}" type="datetime1">
              <a:t>06-Mar-24</a:t>
            </a:fld>
            <a:endParaRPr/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OBMAABonAAAIJ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KSzXRs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UCgAABonAABwNQ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31EA7341-0FDC-BF85-9252-F9D03D1C64AC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CAAAAAQ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yCgAALABAABwNQAAsCUAABAAAAAmAAAACAAAAIMAAAAAAAAA"/>
              </a:ext>
            </a:extLst>
          </p:cNvSpPr>
          <p:nvPr>
            <p:ph type="title"/>
          </p:nvPr>
        </p:nvSpPr>
        <p:spPr>
          <a:xfrm>
            <a:off x="6629400" y="274320"/>
            <a:ext cx="2057400" cy="5852160"/>
          </a:xfrm>
        </p:spPr>
        <p:txBody>
          <a:bodyPr vert="vert" wrap="square" lIns="91440" tIns="45720" rIns="91440" bIns="45720" numCol="1" anchor="b">
            <a:prstTxWarp prst="textNoShape">
              <a:avLst/>
            </a:prstTxWarp>
          </a:bodyPr>
          <a:lstStyle/>
          <a:p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AAAAAAQ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EFBQUE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LABAADYJwAAsCUAABAAAAAmAAAACAAAAAMAAAAAAAAA"/>
              </a:ext>
            </a:extLst>
          </p:cNvSpPr>
          <p:nvPr>
            <p:ph idx="1"/>
          </p:nvPr>
        </p:nvSpPr>
        <p:spPr>
          <a:xfrm>
            <a:off x="457200" y="274320"/>
            <a:ext cx="6019800" cy="5852160"/>
          </a:xfrm>
        </p:spPr>
        <p:txBody>
          <a:bodyPr vert="vert" wrap="square" lIns="91440" tIns="45720" rIns="91440" bIns="45720" numCol="1" anchor="t">
            <a:prstTxWarp prst="textNoShape">
              <a:avLst/>
            </a:prstTxWarp>
          </a:bodyPr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EFCQUE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BonAADwDw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31EA7D9C-D2DC-BF8B-9252-24DE331C6471}" type="datetime1">
              <a:t>06-Mar-24</a:t>
            </a:fld>
            <a:endParaRPr/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EFBQUE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OBMAABonAAAIJ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EFBQUE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UCgAABonAABwNQ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31EA2C74-3ADC-BFDA-9252-CC8F621C6499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DUuYmk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AQAABsNAAAINAAAJhYAABAAAAAmAAAACAAAAH1w////////"/>
              </a:ext>
            </a:extLst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noFill/>
          <a:ln>
            <a:noFill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r>
              <a:t>Click to edit Master title style</a:t>
            </a:r>
          </a:p>
        </p:txBody>
      </p:sp>
      <p:sp>
        <p:nvSpPr>
          <p:cNvPr id="3" name="Subtitle 2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cAgAAOgXAADQLwAAsCIAABAAAAAmAAAACAAAAH3w////////"/>
              </a:ext>
            </a:extLst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noFill/>
          <a:ln>
            <a:noFill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>
            <a:lvl1pPr marL="0" marR="0" indent="0" algn="ctr" defTabSz="914400">
              <a:lnSpc>
                <a:spcPct val="100000"/>
              </a:lnSpc>
              <a:spcBef>
                <a:spcPts val="765"/>
              </a:spcBef>
              <a:spcAft>
                <a:spcPts val="0"/>
              </a:spcAft>
              <a:buNone/>
              <a:tabLst/>
              <a:defRPr sz="3200" b="0" i="0" u="none" strike="noStrike" kern="1" spc="0" baseline="0">
                <a:solidFill>
                  <a:srgbClr val="8C8C8C"/>
                </a:solidFill>
                <a:effectLst/>
                <a:latin typeface="Calibri" pitchFamily="2" charset="0"/>
                <a:ea typeface="Calibri" pitchFamily="2" charset="0"/>
                <a:cs typeface="Calibri" pitchFamily="2" charset="0"/>
              </a:defRPr>
            </a:lvl1pPr>
          </a:lstStyle>
          <a:p>
            <a:r>
              <a:t>Click to edit Master subtitle style</a:t>
            </a:r>
          </a:p>
        </p:txBody>
      </p:sp>
      <p:sp>
        <p:nvSpPr>
          <p:cNvPr id="4" name="Date Placeholder 3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BonAADwDwAAWSkAABAAAAAmAAAACAAAAHxw////////"/>
              </a:ext>
            </a:extLst>
          </p:cNvSpPr>
          <p:nvPr>
            <p:ph type="dt" sz="half" idx="10"/>
          </p:nvPr>
        </p:nvSpPr>
        <p:spPr>
          <a:noFill/>
          <a:ln>
            <a:noFill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fld id="{31EA595D-13DC-BFAF-9252-E5FA171C64B0}" type="datetime1">
              <a:t>06-Mar-24</a:t>
            </a:fld>
            <a:endParaRPr/>
          </a:p>
        </p:txBody>
      </p:sp>
      <p:sp>
        <p:nvSpPr>
          <p:cNvPr id="5" name="Footer Placeholder 4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BMAABonAAAIJQAAWSkAABAAAAAmAAAACAAAAHxw////////"/>
              </a:ext>
            </a:extLst>
          </p:cNvSpPr>
          <p:nvPr>
            <p:ph type="ftr" sz="quarter" idx="11"/>
          </p:nvPr>
        </p:nvSpPr>
        <p:spPr>
          <a:noFill/>
          <a:ln>
            <a:noFill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6" name="Slide Number Placeholder 5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UCgAABonAABwNQAAWSkAABAAAAAmAAAACAAAAHxw////////"/>
              </a:ext>
            </a:extLst>
          </p:cNvSpPr>
          <p:nvPr>
            <p:ph type="sldNum" sz="quarter" idx="12"/>
          </p:nvPr>
        </p:nvSpPr>
        <p:spPr>
          <a:noFill/>
          <a:ln>
            <a:noFill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fld id="{31EA66E1-AFDC-BF90-9252-59C5281C640C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LEBAABwNQAAuQgAABAAAAAmAAAACAAAAAAAAAAAAAAA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Gc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NgJAABwNQAAsCUAABAAAAAmAAAACAAAAAAAAAAAAAAA"/>
              </a:ext>
            </a:extLst>
          </p:cNvSpPr>
          <p:nvPr>
            <p:ph idx="1"/>
          </p:nvPr>
        </p:nvSpPr>
        <p:spPr/>
        <p:txBody>
          <a:bodyPr/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BonAADwDw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31EA4067-29DC-BFB6-9252-DFE30E1C648A}" type="datetime1">
              <a:t>06-Mar-24</a:t>
            </a:fld>
            <a:endParaRPr/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OBMAABonAAAIJ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UCgAABonAABwNQ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31EA2861-2FDC-BFDE-9252-D98B661C648C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cgQAABwbAABCNAAAfSMAABAAAAAmAAAACAAAAIEAAAAAAAAA"/>
              </a:ext>
            </a:extLst>
          </p:cNvSpPr>
          <p:nvPr>
            <p:ph type="title"/>
          </p:nvPr>
        </p:nvSpPr>
        <p:spPr>
          <a:xfrm>
            <a:off x="722630" y="4406900"/>
            <a:ext cx="7772400" cy="1362075"/>
          </a:xfrm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C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cgQAAOERAABCNAAAHBsAABAAAAAmAAAACAAAAIEAAAAAAAAA"/>
              </a:ext>
            </a:extLst>
          </p:cNvSpPr>
          <p:nvPr>
            <p:ph idx="1"/>
          </p:nvPr>
        </p:nvSpPr>
        <p:spPr>
          <a:xfrm>
            <a:off x="722630" y="2906395"/>
            <a:ext cx="7772400" cy="1500505"/>
          </a:xfrm>
        </p:spPr>
        <p:txBody>
          <a:bodyPr vert="horz" wrap="square" lIns="91440" tIns="45720" rIns="91440" bIns="45720" numCol="1" anchor="b">
            <a:prstTxWarp prst="textNoShape">
              <a:avLst/>
            </a:prstTxWarp>
          </a:bodyPr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BonAADwDw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31EA290C-42DC-BFDF-9252-B48A671C64E1}" type="datetime1">
              <a:t>06-Mar-24</a:t>
            </a:fld>
            <a:endParaRPr/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OBMAABonAAAIJ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UCgAABonAABwNQ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31EA208B-C5DC-BFD6-9252-33836E1C6466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LEBAABwNQAAuQgAABAAAAAmAAAACAAAAAAAAAAAAAAA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3" name="SlideText2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NgJAACoGwAAsCUAABAAAAAmAAAACAAAAAEAAAAAAAAA"/>
              </a:ext>
            </a:extLst>
          </p:cNvSpPr>
          <p:nvPr>
            <p:ph idx="1"/>
          </p:nvPr>
        </p:nvSpPr>
        <p:spPr>
          <a:xfrm>
            <a:off x="457200" y="1600200"/>
            <a:ext cx="4038600" cy="4526280"/>
          </a:xfrm>
        </p:spPr>
        <p:txBody>
          <a:bodyPr/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8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mBwAANgJAABwNQAAsCUAABAAAAAmAAAACAAAAAEAAAAAAAAA"/>
              </a:ext>
            </a:extLst>
          </p:cNvSpPr>
          <p:nvPr>
            <p:ph idx="2"/>
          </p:nvPr>
        </p:nvSpPr>
        <p:spPr>
          <a:xfrm>
            <a:off x="4648200" y="1600200"/>
            <a:ext cx="4038600" cy="4526280"/>
          </a:xfrm>
        </p:spPr>
        <p:txBody>
          <a:bodyPr/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BonAADwDw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31EA644D-03DC-BF92-9252-F5C72A1C64A0}" type="datetime1">
              <a:t>06-Mar-24</a:t>
            </a:fld>
            <a:endParaRPr/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OBMAABonAAAIJ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UCgAABonAABwNQ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31EA17D6-98DC-BFE1-9252-6EB4591C643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E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LEBAABwNQAAuQgAABAAAAAmAAAACAAAAAAAAAAAAAAA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3" name="SlideText3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C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HEJAACqGwAAYQ0AABAAAAAmAAAACAAAAIEAAAAAAAAA"/>
              </a:ext>
            </a:extLst>
          </p:cNvSpPr>
          <p:nvPr>
            <p:ph idx="1"/>
          </p:nvPr>
        </p:nvSpPr>
        <p:spPr>
          <a:xfrm>
            <a:off x="457200" y="1534795"/>
            <a:ext cx="4039870" cy="640080"/>
          </a:xfrm>
        </p:spPr>
        <p:txBody>
          <a:bodyPr vert="horz" wrap="square" lIns="91440" tIns="45720" rIns="91440" bIns="45720" numCol="1" anchor="b">
            <a:prstTxWarp prst="textNoShape">
              <a:avLst/>
            </a:prstTxWarp>
          </a:bodyPr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8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GENAACqGwAAsCUAABAAAAAmAAAACAAAAAEAAAAAAAAA"/>
              </a:ext>
            </a:extLst>
          </p:cNvSpPr>
          <p:nvPr>
            <p:ph idx="2"/>
          </p:nvPr>
        </p:nvSpPr>
        <p:spPr>
          <a:xfrm>
            <a:off x="457200" y="2174875"/>
            <a:ext cx="4039870" cy="3951605"/>
          </a:xfrm>
        </p:spPr>
        <p:txBody>
          <a:bodyPr/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5" name="SlideText2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8AAAAAkAAAAEgAAACQAAAASAAAAAAAAAAC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lhwAAHEJAABwNQAAYQ0AABAAAAAmAAAACAAAAIEAAAAAAAAA"/>
              </a:ext>
            </a:extLst>
          </p:cNvSpPr>
          <p:nvPr>
            <p:ph idx="3"/>
          </p:nvPr>
        </p:nvSpPr>
        <p:spPr>
          <a:xfrm>
            <a:off x="4646930" y="1534795"/>
            <a:ext cx="4039870" cy="640080"/>
          </a:xfrm>
        </p:spPr>
        <p:txBody>
          <a:bodyPr vert="horz" wrap="square" lIns="91440" tIns="45720" rIns="91440" bIns="45720" numCol="1" anchor="b">
            <a:prstTxWarp prst="textNoShape">
              <a:avLst/>
            </a:prstTxWarp>
          </a:bodyPr>
          <a:lstStyle/>
          <a:p>
            <a:r>
              <a:t>Click to edit Master text styles</a:t>
            </a:r>
          </a:p>
        </p:txBody>
      </p:sp>
      <p:sp>
        <p:nvSpPr>
          <p:cNvPr id="6" name="SlideText4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8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E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lhwAAGENAABwNQAAsCUAABAAAAAmAAAACAAAAAEAAAAAAAAA"/>
              </a:ext>
            </a:extLst>
          </p:cNvSpPr>
          <p:nvPr>
            <p:ph idx="4"/>
          </p:nvPr>
        </p:nvSpPr>
        <p:spPr>
          <a:xfrm>
            <a:off x="4646930" y="2174875"/>
            <a:ext cx="4039870" cy="3951605"/>
          </a:xfrm>
        </p:spPr>
        <p:txBody>
          <a:bodyPr/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7" name="DateTime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Li+WR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BonAADwDw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31EA5851-1FDC-BFAE-9252-E9FB161C64BC}" type="datetime1">
              <a:t>06-Mar-24</a:t>
            </a:fld>
            <a:endParaRPr/>
          </a:p>
        </p:txBody>
      </p:sp>
      <p:sp>
        <p:nvSpPr>
          <p:cNvPr id="8" name="Foot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o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OBMAABonAAAIJ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Numb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J+poRo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UCgAABonAABwNQ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31EA1788-C6DC-BFE1-9252-30B4591C6465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BEM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LEBAABwNQAAuQgAABAAAAAmAAAACAAAAAAAAAAAAAAA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3" name="DateTime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DjoWR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BonAADwDw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31EA095E-10DC-BFFF-9252-E6AA471C64B3}" type="datetime1">
              <a:t>06-Mar-24</a:t>
            </a:fld>
            <a:endParaRPr/>
          </a:p>
        </p:txBody>
      </p:sp>
      <p:sp>
        <p:nvSpPr>
          <p:cNvPr id="4" name="Foot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o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OBMAABonAAAIJ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Numb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UCgAABonAABwNQ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31EA0870-3EDC-BFFE-9252-C8AB461C649D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LABAABwNQAAuAgAABAAAAAmAAAACAAAAAAAAAAAAAAA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3" name="SlideText2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NgJAACoGwAAsCUAABAAAAAmAAAACAAAAAGAAAAAAAAA"/>
              </a:ext>
            </a:extLst>
          </p:cNvSpPr>
          <p:nvPr>
            <p:ph idx="1"/>
          </p:nvPr>
        </p:nvSpPr>
        <p:spPr>
          <a:xfrm>
            <a:off x="457200" y="160020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mBwAANgJAABwNQAAsCUAABAAAAAmAAAACAAAAAGAAAAAAAAA"/>
              </a:ext>
            </a:extLst>
          </p:cNvSpPr>
          <p:nvPr>
            <p:ph idx="2"/>
          </p:nvPr>
        </p:nvSpPr>
        <p:spPr>
          <a:xfrm>
            <a:off x="4648200" y="160020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BsnAADwDw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31EA1598-D6DC-BFE3-9252-20B65B1C6475}" type="datetime1">
              <a:t>06-Mar-24</a:t>
            </a:fld>
            <a:endParaRPr/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BMAABsnAAAIJ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UCgAABsnAABwNQ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31EA15BD-F3DC-BFE3-9252-05B65B1C6450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Time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BonAADwDw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31EA6F7C-32DC-BF99-9252-C4CC211C6491}" type="datetime1">
              <a:t>06-Mar-24</a:t>
            </a:fld>
            <a:endParaRPr/>
          </a:p>
        </p:txBody>
      </p:sp>
      <p:sp>
        <p:nvSpPr>
          <p:cNvPr id="3" name="Foot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PgQWh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OBMAABonAAAIJ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Numb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D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UCgAABonAABwNQ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31EA1EAF-E1DC-BFE8-9252-17BD501C6442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C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/RMRM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K4BAABSFQAA1AgAABAAAAAmAAAACAAAAIEAAAAAAAAA"/>
              </a:ext>
            </a:extLst>
          </p:cNvSpPr>
          <p:nvPr>
            <p:ph type="title"/>
          </p:nvPr>
        </p:nvSpPr>
        <p:spPr>
          <a:xfrm>
            <a:off x="457200" y="273050"/>
            <a:ext cx="3008630" cy="1162050"/>
          </a:xfrm>
        </p:spPr>
        <p:txBody>
          <a:bodyPr vert="horz" wrap="square" lIns="91440" tIns="45720" rIns="91440" bIns="45720" numCol="1" anchor="b">
            <a:prstTxWarp prst="textNoShape">
              <a:avLst/>
            </a:prstTxWarp>
          </a:bodyPr>
          <a:lstStyle/>
          <a:p>
            <a:r>
              <a:t>Click to edit Master title style</a:t>
            </a:r>
          </a:p>
        </p:txBody>
      </p:sp>
      <p:sp>
        <p:nvSpPr>
          <p:cNvPr id="3" name="SlideText2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FRGEw0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/hUAAK4BAABwNQAAsCUAABAAAAAmAAAACAAAAAEAAAAAAAAA"/>
              </a:ext>
            </a:extLst>
          </p:cNvSpPr>
          <p:nvPr>
            <p:ph idx="1"/>
          </p:nvPr>
        </p:nvSpPr>
        <p:spPr>
          <a:xfrm>
            <a:off x="3575050" y="273050"/>
            <a:ext cx="5111750" cy="5853430"/>
          </a:xfrm>
        </p:spPr>
        <p:txBody>
          <a:bodyPr/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8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NQIAABSFQAAsCUAABAAAAAmAAAACAAAAAEAAAAAAAAA"/>
              </a:ext>
            </a:extLst>
          </p:cNvSpPr>
          <p:nvPr>
            <p:ph idx="2"/>
          </p:nvPr>
        </p:nvSpPr>
        <p:spPr>
          <a:xfrm>
            <a:off x="457200" y="1435100"/>
            <a:ext cx="3008630" cy="4691380"/>
          </a:xfrm>
        </p:spPr>
        <p:txBody>
          <a:bodyPr/>
          <a:lstStyle/>
          <a:p>
            <a:r>
              <a:t>Click to edit Master text styles</a:t>
            </a: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I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BonAADwDw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31EA4F3A-74DC-BFB9-9252-82EC011C64D7}" type="datetime1">
              <a:t>06-Mar-24</a:t>
            </a:fld>
            <a:endParaRPr/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M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OBMAABonAAAIJ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FI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UCgAABonAABwNQ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31EA52B7-F9DC-BFA4-9252-0FF11C1C645A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C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FxFEQ0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BgsAAIgdAADGLAAABCEAABAAAAAmAAAACAAAAIEAAAAAAAAA"/>
              </a:ext>
            </a:extLst>
          </p:cNvSpPr>
          <p:nvPr>
            <p:ph type="title"/>
          </p:nvPr>
        </p:nvSpPr>
        <p:spPr>
          <a:xfrm>
            <a:off x="1791970" y="4800600"/>
            <a:ext cx="5486400" cy="566420"/>
          </a:xfrm>
        </p:spPr>
        <p:txBody>
          <a:bodyPr vert="horz" wrap="square" lIns="91440" tIns="45720" rIns="91440" bIns="45720" numCol="1" anchor="b">
            <a:prstTxWarp prst="textNoShape">
              <a:avLst/>
            </a:prstTxWarp>
          </a:bodyPr>
          <a:lstStyle/>
          <a:p>
            <a:r>
              <a:t>Click to edit Master title style</a:t>
            </a:r>
          </a:p>
        </p:txBody>
      </p:sp>
      <p:sp>
        <p:nvSpPr>
          <p:cNvPr id="3" name="SlideText2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HgsWh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BgsAAMYDAADGLAAAFh0AABAAAAAmAAAACAAAAAEAAAAAAAAA"/>
              </a:ext>
            </a:extLst>
          </p:cNvSpPr>
          <p:nvPr>
            <p:ph idx="1"/>
          </p:nvPr>
        </p:nvSpPr>
        <p:spPr>
          <a:xfrm>
            <a:off x="1791970" y="613410"/>
            <a:ext cx="5486400" cy="4114800"/>
          </a:xfrm>
        </p:spPr>
        <p:txBody>
          <a:bodyPr/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8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FeteR8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BgsAAAQhAADGLAAA+CUAABAAAAAmAAAACAAAAAEAAAAAAAAA"/>
              </a:ext>
            </a:extLst>
          </p:cNvSpPr>
          <p:nvPr>
            <p:ph idx="2"/>
          </p:nvPr>
        </p:nvSpPr>
        <p:spPr>
          <a:xfrm>
            <a:off x="1791970" y="5367020"/>
            <a:ext cx="5486400" cy="805180"/>
          </a:xfrm>
        </p:spPr>
        <p:txBody>
          <a:bodyPr/>
          <a:lstStyle/>
          <a:p>
            <a:r>
              <a:t>Click to edit Master text styles</a:t>
            </a: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BonAADwDw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31EA51CE-80DC-BFA7-9252-76F21F1C6423}" type="datetime1">
              <a:t>06-Mar-24</a:t>
            </a:fld>
            <a:endParaRPr/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OBMAABonAAAIJ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UCgAABonAABwNQ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31EA4248-06DC-BFB4-9252-F0E10C1C64A5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LEBAABwNQAAuQgAABAAAAAmAAAACAAAAAAAAAAAAAAA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AAAAAAQ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NgJAABwNQAAsCUAABAAAAAmAAAACAAAAAIAAAAAAAAA"/>
              </a:ext>
            </a:extLst>
          </p:cNvSpPr>
          <p:nvPr>
            <p:ph idx="1"/>
          </p:nvPr>
        </p:nvSpPr>
        <p:spPr/>
        <p:txBody>
          <a:bodyPr vert="vert" wrap="square" lIns="91440" tIns="45720" rIns="91440" bIns="45720" numCol="1" anchor="t">
            <a:prstTxWarp prst="textNoShape">
              <a:avLst/>
            </a:prstTxWarp>
          </a:bodyPr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BonAADwDw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31EA28B7-F9DC-BFDE-9252-0F8B661C645A}" type="datetime1">
              <a:t>06-Mar-24</a:t>
            </a:fld>
            <a:endParaRPr/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KqZ6Bw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OBMAABonAAAIJ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UCgAABonAABwNQ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31EA0C65-2BDC-BFFA-9252-DDAF421C6488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CAAAAAQ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yCgAALABAABwNQAAsCUAABAAAAAmAAAACAAAAIMAAAAAAAAA"/>
              </a:ext>
            </a:extLst>
          </p:cNvSpPr>
          <p:nvPr>
            <p:ph type="title"/>
          </p:nvPr>
        </p:nvSpPr>
        <p:spPr>
          <a:xfrm>
            <a:off x="6629400" y="274320"/>
            <a:ext cx="2057400" cy="5852160"/>
          </a:xfrm>
        </p:spPr>
        <p:txBody>
          <a:bodyPr vert="vert" wrap="square" lIns="91440" tIns="45720" rIns="91440" bIns="45720" numCol="1" anchor="b">
            <a:prstTxWarp prst="textNoShape">
              <a:avLst/>
            </a:prstTxWarp>
          </a:bodyPr>
          <a:lstStyle/>
          <a:p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AAAAAAQ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KAm0Aw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LABAADYJwAAsCUAABAAAAAmAAAACAAAAAMAAAAAAAAA"/>
              </a:ext>
            </a:extLst>
          </p:cNvSpPr>
          <p:nvPr>
            <p:ph idx="1"/>
          </p:nvPr>
        </p:nvSpPr>
        <p:spPr>
          <a:xfrm>
            <a:off x="457200" y="274320"/>
            <a:ext cx="6019800" cy="5852160"/>
          </a:xfrm>
        </p:spPr>
        <p:txBody>
          <a:bodyPr vert="vert" wrap="square" lIns="91440" tIns="45720" rIns="91440" bIns="45720" numCol="1" anchor="t">
            <a:prstTxWarp prst="textNoShape">
              <a:avLst/>
            </a:prstTxWarp>
          </a:bodyPr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Fg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BonAADwDw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31EA2999-D7DC-BFDF-9252-218A671C6474}" type="datetime1">
              <a:t>06-Mar-24</a:t>
            </a:fld>
            <a:endParaRPr/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o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OBMAABonAAAIJ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E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UCgAABonAABwNQ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31EA6805-4BDC-BF9E-9252-BDCB261C64E8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DUuYmk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AQAABsNAAAINAAAJhYAABAAAAAmAAAACAAAAH1w////////"/>
              </a:ext>
            </a:extLst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noFill/>
          <a:ln>
            <a:noFill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r>
              <a:t>Click to edit Master title style</a:t>
            </a:r>
          </a:p>
        </p:txBody>
      </p:sp>
      <p:sp>
        <p:nvSpPr>
          <p:cNvPr id="3" name="Subtitle 2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cAgAAOgXAADQLwAAsCIAABAAAAAmAAAACAAAAH3w////////"/>
              </a:ext>
            </a:extLst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noFill/>
          <a:ln>
            <a:noFill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>
            <a:lvl1pPr marL="0" marR="0" indent="0" algn="ctr" defTabSz="914400">
              <a:lnSpc>
                <a:spcPct val="100000"/>
              </a:lnSpc>
              <a:spcBef>
                <a:spcPts val="765"/>
              </a:spcBef>
              <a:spcAft>
                <a:spcPts val="0"/>
              </a:spcAft>
              <a:buNone/>
              <a:tabLst/>
              <a:defRPr sz="3200" b="0" i="0" u="none" strike="noStrike" kern="1" spc="0" baseline="0">
                <a:solidFill>
                  <a:srgbClr val="8C8C8C"/>
                </a:solidFill>
                <a:effectLst/>
                <a:latin typeface="Calibri" pitchFamily="2" charset="0"/>
                <a:ea typeface="Calibri" pitchFamily="2" charset="0"/>
                <a:cs typeface="Calibri" pitchFamily="2" charset="0"/>
              </a:defRPr>
            </a:lvl1pPr>
          </a:lstStyle>
          <a:p>
            <a:r>
              <a:t>Click to edit Master subtitle style</a:t>
            </a:r>
          </a:p>
        </p:txBody>
      </p:sp>
      <p:sp>
        <p:nvSpPr>
          <p:cNvPr id="4" name="Date Placeholder 3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BonAADwDwAAWSkAABAAAAAmAAAACAAAAHxw////////"/>
              </a:ext>
            </a:extLst>
          </p:cNvSpPr>
          <p:nvPr>
            <p:ph type="dt" sz="half" idx="10"/>
          </p:nvPr>
        </p:nvSpPr>
        <p:spPr>
          <a:noFill/>
          <a:ln>
            <a:noFill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fld id="{31EA41D2-9CDC-BFB7-9252-6AE20F1C643F}" type="datetime1">
              <a:t>06-Mar-24</a:t>
            </a:fld>
            <a:endParaRPr/>
          </a:p>
        </p:txBody>
      </p:sp>
      <p:sp>
        <p:nvSpPr>
          <p:cNvPr id="5" name="Footer Placeholder 4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BMAABonAAAIJQAAWSkAABAAAAAmAAAACAAAAHxw////////"/>
              </a:ext>
            </a:extLst>
          </p:cNvSpPr>
          <p:nvPr>
            <p:ph type="ftr" sz="quarter" idx="11"/>
          </p:nvPr>
        </p:nvSpPr>
        <p:spPr>
          <a:noFill/>
          <a:ln>
            <a:noFill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6" name="Slide Number Placeholder 5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UCgAABonAABwNQAAWSkAABAAAAAmAAAACAAAAHxw////////"/>
              </a:ext>
            </a:extLst>
          </p:cNvSpPr>
          <p:nvPr>
            <p:ph type="sldNum" sz="quarter" idx="12"/>
          </p:nvPr>
        </p:nvSpPr>
        <p:spPr>
          <a:noFill/>
          <a:ln>
            <a:noFill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fld id="{31EA553B-75DC-BFA3-9252-83F61B1C64D6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LEBAABwNQAAuQgAABAAAAAmAAAACAAAAAAAAAAAAAAA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GNBQUE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NgJAABwNQAAsCUAABAAAAAmAAAACAAAAAAAAAAAAAAA"/>
              </a:ext>
            </a:extLst>
          </p:cNvSpPr>
          <p:nvPr>
            <p:ph idx="1"/>
          </p:nvPr>
        </p:nvSpPr>
        <p:spPr/>
        <p:txBody>
          <a:bodyPr/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KQ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BonAADwDw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31EA06C9-87DC-BFF0-9252-71A5481C6424}" type="datetime1">
              <a:t>06-Mar-24</a:t>
            </a:fld>
            <a:endParaRPr/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PjvOw0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OBMAABonAAAIJ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UCgAABonAABwNQ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31EA5552-1CDC-BFA3-9252-EAF61B1C64BF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g3aQw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cgQAABwbAABCNAAAfSMAABAAAAAmAAAACAAAAIEAAAAAAAAA"/>
              </a:ext>
            </a:extLst>
          </p:cNvSpPr>
          <p:nvPr>
            <p:ph type="title"/>
          </p:nvPr>
        </p:nvSpPr>
        <p:spPr>
          <a:xfrm>
            <a:off x="722630" y="4406900"/>
            <a:ext cx="7772400" cy="1362075"/>
          </a:xfrm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C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cgQAAOERAABCNAAAHBsAABAAAAAmAAAACAAAAIEAAAAAAAAA"/>
              </a:ext>
            </a:extLst>
          </p:cNvSpPr>
          <p:nvPr>
            <p:ph idx="1"/>
          </p:nvPr>
        </p:nvSpPr>
        <p:spPr>
          <a:xfrm>
            <a:off x="722630" y="2906395"/>
            <a:ext cx="7772400" cy="1500505"/>
          </a:xfrm>
        </p:spPr>
        <p:txBody>
          <a:bodyPr vert="horz" wrap="square" lIns="91440" tIns="45720" rIns="91440" bIns="45720" numCol="1" anchor="b">
            <a:prstTxWarp prst="textNoShape">
              <a:avLst/>
            </a:prstTxWarp>
          </a:bodyPr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o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BonAADwDw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31EA245E-10DC-BFD2-9252-E6876A1C64B3}" type="datetime1">
              <a:t>06-Mar-24</a:t>
            </a:fld>
            <a:endParaRPr/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NQ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OBMAABonAAAIJ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c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UCgAABonAABwNQ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31EA1296-D8DC-BFE4-9252-2EB15C1C647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Jm0tx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LEBAABwNQAAuQgAABAAAAAmAAAACAAAAAAAAAAAAAAA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3" name="SlideText2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I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NgJAACoGwAAsCUAABAAAAAmAAAACAAAAAEAAAAAAAAA"/>
              </a:ext>
            </a:extLst>
          </p:cNvSpPr>
          <p:nvPr>
            <p:ph idx="1"/>
          </p:nvPr>
        </p:nvSpPr>
        <p:spPr>
          <a:xfrm>
            <a:off x="457200" y="1600200"/>
            <a:ext cx="4038600" cy="4526280"/>
          </a:xfrm>
        </p:spPr>
        <p:txBody>
          <a:bodyPr/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8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mBwAANgJAABwNQAAsCUAABAAAAAmAAAACAAAAAEAAAAAAAAA"/>
              </a:ext>
            </a:extLst>
          </p:cNvSpPr>
          <p:nvPr>
            <p:ph idx="2"/>
          </p:nvPr>
        </p:nvSpPr>
        <p:spPr>
          <a:xfrm>
            <a:off x="4648200" y="1600200"/>
            <a:ext cx="4038600" cy="4526280"/>
          </a:xfrm>
        </p:spPr>
        <p:txBody>
          <a:bodyPr/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IhQaQw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BonAADwDw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31EA14F7-B9DC-BFE2-9252-4FB75A1C641A}" type="datetime1">
              <a:t>06-Mar-24</a:t>
            </a:fld>
            <a:endParaRPr/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OGw/xw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OBMAABonAAAIJ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UCgAABonAABwNQ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31EA7255-1BDC-BF84-9252-EDD13C1C64B8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E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LEBAABwNQAAuQgAABAAAAAmAAAACAAAAAAAAAAAAAAA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3" name="SlideText3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C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HEJAACqGwAAYQ0AABAAAAAmAAAACAAAAIEAAAAAAAAA"/>
              </a:ext>
            </a:extLst>
          </p:cNvSpPr>
          <p:nvPr>
            <p:ph idx="1"/>
          </p:nvPr>
        </p:nvSpPr>
        <p:spPr>
          <a:xfrm>
            <a:off x="457200" y="1534795"/>
            <a:ext cx="4039870" cy="640080"/>
          </a:xfrm>
        </p:spPr>
        <p:txBody>
          <a:bodyPr vert="horz" wrap="square" lIns="91440" tIns="45720" rIns="91440" bIns="45720" numCol="1" anchor="b">
            <a:prstTxWarp prst="textNoShape">
              <a:avLst/>
            </a:prstTxWarp>
          </a:bodyPr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8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GENAACqGwAAsCUAABAAAAAmAAAACAAAAAEAAAAAAAAA"/>
              </a:ext>
            </a:extLst>
          </p:cNvSpPr>
          <p:nvPr>
            <p:ph idx="2"/>
          </p:nvPr>
        </p:nvSpPr>
        <p:spPr>
          <a:xfrm>
            <a:off x="457200" y="2174875"/>
            <a:ext cx="4039870" cy="3951605"/>
          </a:xfrm>
        </p:spPr>
        <p:txBody>
          <a:bodyPr/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5" name="SlideText2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8AAAAAkAAAAEgAAACQAAAASAAAAAAAAAAC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Mw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lhwAAHEJAABwNQAAYQ0AABAAAAAmAAAACAAAAIEAAAAAAAAA"/>
              </a:ext>
            </a:extLst>
          </p:cNvSpPr>
          <p:nvPr>
            <p:ph idx="3"/>
          </p:nvPr>
        </p:nvSpPr>
        <p:spPr>
          <a:xfrm>
            <a:off x="4646930" y="1534795"/>
            <a:ext cx="4039870" cy="640080"/>
          </a:xfrm>
        </p:spPr>
        <p:txBody>
          <a:bodyPr vert="horz" wrap="square" lIns="91440" tIns="45720" rIns="91440" bIns="45720" numCol="1" anchor="b">
            <a:prstTxWarp prst="textNoShape">
              <a:avLst/>
            </a:prstTxWarp>
          </a:bodyPr>
          <a:lstStyle/>
          <a:p>
            <a:r>
              <a:t>Click to edit Master text styles</a:t>
            </a:r>
          </a:p>
        </p:txBody>
      </p:sp>
      <p:sp>
        <p:nvSpPr>
          <p:cNvPr id="6" name="SlideText4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8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Eg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lhwAAGENAABwNQAAsCUAABAAAAAmAAAACAAAAAEAAAAAAAAA"/>
              </a:ext>
            </a:extLst>
          </p:cNvSpPr>
          <p:nvPr>
            <p:ph idx="4"/>
          </p:nvPr>
        </p:nvSpPr>
        <p:spPr>
          <a:xfrm>
            <a:off x="4646930" y="2174875"/>
            <a:ext cx="4039870" cy="3951605"/>
          </a:xfrm>
        </p:spPr>
        <p:txBody>
          <a:bodyPr/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7" name="DateTime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Lwxgww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BonAADwDw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31EA01FA-B4DC-BFF7-9252-42A24F1C6417}" type="datetime1">
              <a:t>06-Mar-24</a:t>
            </a:fld>
            <a:endParaRPr/>
          </a:p>
        </p:txBody>
      </p:sp>
      <p:sp>
        <p:nvSpPr>
          <p:cNvPr id="8" name="Foot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OBMAABonAAAIJ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Numb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UCgAABonAABwNQ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31EA1B92-DCDC-BFED-9252-2AB8551C647F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LABAABwNQAAuAgAABAAAAAmAAAACAAAAAAAAAAAAAAA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3" name="SlideText3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8BAAAAkAAAAEgAAACQAAAASAAAAAAAAAAC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HEJAACqGwAAYQ0AABAAAAAmAAAACAAAAIGAAAAAAAAA"/>
              </a:ext>
            </a:extLst>
          </p:cNvSpPr>
          <p:nvPr>
            <p:ph idx="1"/>
          </p:nvPr>
        </p:nvSpPr>
        <p:spPr>
          <a:xfrm>
            <a:off x="457200" y="1534795"/>
            <a:ext cx="4039870" cy="640080"/>
          </a:xfrm>
        </p:spPr>
        <p:txBody>
          <a:bodyPr vert="horz" wrap="square" numCol="1" anchor="b">
            <a:prstTxWarp prst="textNoShape">
              <a:avLst/>
            </a:prstTxWarp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GENAACqGwAAsCUAABAAAAAmAAAACAAAAAGAAAAAAAAA"/>
              </a:ext>
            </a:extLst>
          </p:cNvSpPr>
          <p:nvPr>
            <p:ph idx="2"/>
          </p:nvPr>
        </p:nvSpPr>
        <p:spPr>
          <a:xfrm>
            <a:off x="457200" y="2174875"/>
            <a:ext cx="4039870" cy="395160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5" name="SlideText2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8BAAAAkAAAAEgAAACQAAAASAAAAAAAAAAC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lhwAAHEJAABwNQAAYQ0AABAAAAAmAAAACAAAAIGAAAAAAAAA"/>
              </a:ext>
            </a:extLst>
          </p:cNvSpPr>
          <p:nvPr>
            <p:ph idx="3"/>
          </p:nvPr>
        </p:nvSpPr>
        <p:spPr>
          <a:xfrm>
            <a:off x="4646930" y="1534795"/>
            <a:ext cx="4039870" cy="640080"/>
          </a:xfrm>
        </p:spPr>
        <p:txBody>
          <a:bodyPr vert="horz" wrap="square" numCol="1" anchor="b">
            <a:prstTxWarp prst="textNoShape">
              <a:avLst/>
            </a:prstTxWarp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t>Click to edit Master text styles</a:t>
            </a:r>
          </a:p>
        </p:txBody>
      </p:sp>
      <p:sp>
        <p:nvSpPr>
          <p:cNvPr id="6" name="SlideText4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lhwAAGENAABwNQAAsCUAABAAAAAmAAAACAAAAAGAAAAAAAAA"/>
              </a:ext>
            </a:extLst>
          </p:cNvSpPr>
          <p:nvPr>
            <p:ph idx="4"/>
          </p:nvPr>
        </p:nvSpPr>
        <p:spPr>
          <a:xfrm>
            <a:off x="4646930" y="2174875"/>
            <a:ext cx="4039870" cy="395160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7" name="DateTime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BsnAADwDw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31EA2494-DADC-BFD2-9252-2C876A1C6479}" type="datetime1">
              <a:t>06-Mar-24</a:t>
            </a:fld>
            <a:endParaRPr/>
          </a:p>
        </p:txBody>
      </p:sp>
      <p:sp>
        <p:nvSpPr>
          <p:cNvPr id="8" name="Foot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BMAABsnAAAIJ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Numb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UCgAABsnAABwNQ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31EA0F5E-10DC-BFF9-9252-E6AC411C64B3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LEBAABwNQAAuQgAABAAAAAmAAAACAAAAAAAAAAAAAAA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3" name="DateTime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BonAADwDw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31EA64D0-9EDC-BF92-9252-68C72A1C643D}" type="datetime1">
              <a:t>06-Mar-24</a:t>
            </a:fld>
            <a:endParaRPr/>
          </a:p>
        </p:txBody>
      </p:sp>
      <p:sp>
        <p:nvSpPr>
          <p:cNvPr id="4" name="Foot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OBMAABonAAAIJ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Numb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jqaAw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UCgAABonAABwNQ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31EA7F82-CCDC-BF89-9252-3ADC311C646F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Time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o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BonAADwDw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31EA726D-23DC-BF84-9252-D5D13C1C6480}" type="datetime1">
              <a:t>06-Mar-24</a:t>
            </a:fld>
            <a:endParaRPr/>
          </a:p>
        </p:txBody>
      </p:sp>
      <p:sp>
        <p:nvSpPr>
          <p:cNvPr id="3" name="Foot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M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OBMAABonAAAIJ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Numb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I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UCgAABonAABwNQ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31EA75FC-B2DC-BF83-9252-44D63B1C6411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C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CmNJxk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K4BAABSFQAA1AgAABAAAAAmAAAACAAAAIEAAAAAAAAA"/>
              </a:ext>
            </a:extLst>
          </p:cNvSpPr>
          <p:nvPr>
            <p:ph type="title"/>
          </p:nvPr>
        </p:nvSpPr>
        <p:spPr>
          <a:xfrm>
            <a:off x="457200" y="273050"/>
            <a:ext cx="3008630" cy="1162050"/>
          </a:xfrm>
        </p:spPr>
        <p:txBody>
          <a:bodyPr vert="horz" wrap="square" lIns="91440" tIns="45720" rIns="91440" bIns="45720" numCol="1" anchor="b">
            <a:prstTxWarp prst="textNoShape">
              <a:avLst/>
            </a:prstTxWarp>
          </a:bodyPr>
          <a:lstStyle/>
          <a:p>
            <a:r>
              <a:t>Click to edit Master title style</a:t>
            </a:r>
          </a:p>
        </p:txBody>
      </p:sp>
      <p:sp>
        <p:nvSpPr>
          <p:cNvPr id="3" name="SlideText2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EFBNEQ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/hUAAK4BAABwNQAAsCUAABAAAAAmAAAACAAAAAEAAAAAAAAA"/>
              </a:ext>
            </a:extLst>
          </p:cNvSpPr>
          <p:nvPr>
            <p:ph idx="1"/>
          </p:nvPr>
        </p:nvSpPr>
        <p:spPr>
          <a:xfrm>
            <a:off x="3575050" y="273050"/>
            <a:ext cx="5111750" cy="5853430"/>
          </a:xfrm>
        </p:spPr>
        <p:txBody>
          <a:bodyPr/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8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EFBQUE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NQIAABSFQAAsCUAABAAAAAmAAAACAAAAAEAAAAAAAAA"/>
              </a:ext>
            </a:extLst>
          </p:cNvSpPr>
          <p:nvPr>
            <p:ph idx="2"/>
          </p:nvPr>
        </p:nvSpPr>
        <p:spPr>
          <a:xfrm>
            <a:off x="457200" y="1435100"/>
            <a:ext cx="3008630" cy="4691380"/>
          </a:xfrm>
        </p:spPr>
        <p:txBody>
          <a:bodyPr/>
          <a:lstStyle/>
          <a:p>
            <a:r>
              <a:t>Click to edit Master text styles</a:t>
            </a: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FRBXzE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BonAADwDw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31EA574E-00DC-BFA1-9252-F6F4191C64A3}" type="datetime1">
              <a:t>06-Mar-24</a:t>
            </a:fld>
            <a:endParaRPr/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EFBQUE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OBMAABonAAAIJ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DE2X0k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UCgAABonAABwNQ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31EA2CB7-F9DC-BFDA-9252-0F8F621C645A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C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EFBQUE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BgsAAIgdAADGLAAABCEAABAAAAAmAAAACAAAAIEAAAAAAAAA"/>
              </a:ext>
            </a:extLst>
          </p:cNvSpPr>
          <p:nvPr>
            <p:ph type="title"/>
          </p:nvPr>
        </p:nvSpPr>
        <p:spPr>
          <a:xfrm>
            <a:off x="1791970" y="4800600"/>
            <a:ext cx="5486400" cy="566420"/>
          </a:xfrm>
        </p:spPr>
        <p:txBody>
          <a:bodyPr vert="horz" wrap="square" lIns="91440" tIns="45720" rIns="91440" bIns="45720" numCol="1" anchor="b">
            <a:prstTxWarp prst="textNoShape">
              <a:avLst/>
            </a:prstTxWarp>
          </a:bodyPr>
          <a:lstStyle/>
          <a:p>
            <a:r>
              <a:t>Click to edit Master title style</a:t>
            </a:r>
          </a:p>
        </p:txBody>
      </p:sp>
      <p:sp>
        <p:nvSpPr>
          <p:cNvPr id="3" name="SlideText2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EFBQUE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BgsAAMYDAADGLAAAFh0AABAAAAAmAAAACAAAAAEAAAAAAAAA"/>
              </a:ext>
            </a:extLst>
          </p:cNvSpPr>
          <p:nvPr>
            <p:ph idx="1"/>
          </p:nvPr>
        </p:nvSpPr>
        <p:spPr>
          <a:xfrm>
            <a:off x="1791970" y="613410"/>
            <a:ext cx="5486400" cy="4114800"/>
          </a:xfrm>
        </p:spPr>
        <p:txBody>
          <a:bodyPr/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8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EFBQUE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BgsAAAQhAADGLAAA+CUAABAAAAAmAAAACAAAAAEAAAAAAAAA"/>
              </a:ext>
            </a:extLst>
          </p:cNvSpPr>
          <p:nvPr>
            <p:ph idx="2"/>
          </p:nvPr>
        </p:nvSpPr>
        <p:spPr>
          <a:xfrm>
            <a:off x="1791970" y="5367020"/>
            <a:ext cx="5486400" cy="805180"/>
          </a:xfrm>
        </p:spPr>
        <p:txBody>
          <a:bodyPr/>
          <a:lstStyle/>
          <a:p>
            <a:r>
              <a:t>Click to edit Master text styles</a:t>
            </a: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EFBQUE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BonAADwDw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31EA5FEB-A5DC-BFA9-9252-53FC111C6406}" type="datetime1">
              <a:t>06-Mar-24</a:t>
            </a:fld>
            <a:endParaRPr/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E52UHI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OBMAABonAAAIJ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EVBQUE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UCgAABonAABwNQ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31EA4E74-3ADC-BFB8-9252-CCED001C6499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EFBQUE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LEBAABwNQAAuQgAABAAAAAmAAAACAAAAAAAAAAAAAAA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AAAAAAQ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EFBQUE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NgJAABwNQAAsCUAABAAAAAmAAAACAAAAAIAAAAAAAAA"/>
              </a:ext>
            </a:extLst>
          </p:cNvSpPr>
          <p:nvPr>
            <p:ph idx="1"/>
          </p:nvPr>
        </p:nvSpPr>
        <p:spPr/>
        <p:txBody>
          <a:bodyPr vert="vert" wrap="square" lIns="91440" tIns="45720" rIns="91440" bIns="45720" numCol="1" anchor="t">
            <a:prstTxWarp prst="textNoShape">
              <a:avLst/>
            </a:prstTxWarp>
          </a:bodyPr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EFBQUE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BonAADwDw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31EA7B9D-D3DC-BF8D-9252-25D8351C6470}" type="datetime1">
              <a:t>06-Mar-24</a:t>
            </a:fld>
            <a:endParaRPr/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EFBWkE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OBMAABonAAAIJ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EFBQUE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UCgAABonAABwNQ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31EA1583-CDDC-BFE3-9252-3BB65B1C646E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CAAAAAQ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EFBQUE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yCgAALABAABwNQAAsCUAABAAAAAmAAAACAAAAIMAAAAAAAAA"/>
              </a:ext>
            </a:extLst>
          </p:cNvSpPr>
          <p:nvPr>
            <p:ph type="title"/>
          </p:nvPr>
        </p:nvSpPr>
        <p:spPr>
          <a:xfrm>
            <a:off x="6629400" y="274320"/>
            <a:ext cx="2057400" cy="5852160"/>
          </a:xfrm>
        </p:spPr>
        <p:txBody>
          <a:bodyPr vert="vert" wrap="square" lIns="91440" tIns="45720" rIns="91440" bIns="45720" numCol="1" anchor="b">
            <a:prstTxWarp prst="textNoShape">
              <a:avLst/>
            </a:prstTxWarp>
          </a:bodyPr>
          <a:lstStyle/>
          <a:p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AAAAAAQ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Dpudl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LABAADYJwAAsCUAABAAAAAmAAAACAAAAAMAAAAAAAAA"/>
              </a:ext>
            </a:extLst>
          </p:cNvSpPr>
          <p:nvPr>
            <p:ph idx="1"/>
          </p:nvPr>
        </p:nvSpPr>
        <p:spPr>
          <a:xfrm>
            <a:off x="457200" y="274320"/>
            <a:ext cx="6019800" cy="5852160"/>
          </a:xfrm>
        </p:spPr>
        <p:txBody>
          <a:bodyPr vert="vert" wrap="square" lIns="91440" tIns="45720" rIns="91440" bIns="45720" numCol="1" anchor="t">
            <a:prstTxWarp prst="textNoShape">
              <a:avLst/>
            </a:prstTxWarp>
          </a:bodyPr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EFBQUE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BonAADwDw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31EA2B5C-12DC-BFDD-9252-E488651C64B1}" type="datetime1">
              <a:t>06-Mar-24</a:t>
            </a:fld>
            <a:endParaRPr/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C9BQUE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OBMAABonAAAIJ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GV4dEw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UCgAABonAABwNQ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31EA25A6-E8DC-BFD3-9252-1E866B1C644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DUuYmk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AQAABsNAAAINAAAJhYAABAAAAAmAAAACAAAAH1w////////"/>
              </a:ext>
            </a:extLst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noFill/>
          <a:ln>
            <a:noFill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r>
              <a:t>Click to edit Master title style</a:t>
            </a:r>
          </a:p>
        </p:txBody>
      </p:sp>
      <p:sp>
        <p:nvSpPr>
          <p:cNvPr id="3" name="Subtitle 2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cAgAAOgXAADQLwAAsCIAABAAAAAmAAAACAAAAH3w////////"/>
              </a:ext>
            </a:extLst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noFill/>
          <a:ln>
            <a:noFill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>
            <a:lvl1pPr marL="0" marR="0" indent="0" algn="ctr" defTabSz="914400">
              <a:lnSpc>
                <a:spcPct val="100000"/>
              </a:lnSpc>
              <a:spcBef>
                <a:spcPts val="765"/>
              </a:spcBef>
              <a:spcAft>
                <a:spcPts val="0"/>
              </a:spcAft>
              <a:buNone/>
              <a:tabLst/>
              <a:defRPr sz="3200" b="0" i="0" u="none" strike="noStrike" kern="1" spc="0" baseline="0">
                <a:solidFill>
                  <a:srgbClr val="8C8C8C"/>
                </a:solidFill>
                <a:effectLst/>
                <a:latin typeface="Calibri" pitchFamily="2" charset="0"/>
                <a:ea typeface="Calibri" pitchFamily="2" charset="0"/>
                <a:cs typeface="Calibri" pitchFamily="2" charset="0"/>
              </a:defRPr>
            </a:lvl1pPr>
          </a:lstStyle>
          <a:p>
            <a:r>
              <a:t>Click to edit Master subtitle style</a:t>
            </a:r>
          </a:p>
        </p:txBody>
      </p:sp>
      <p:sp>
        <p:nvSpPr>
          <p:cNvPr id="4" name="Date Placeholder 3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BonAADwDwAAWSkAABAAAAAmAAAACAAAAHxw////////"/>
              </a:ext>
            </a:extLst>
          </p:cNvSpPr>
          <p:nvPr>
            <p:ph type="dt" sz="half" idx="10"/>
          </p:nvPr>
        </p:nvSpPr>
        <p:spPr>
          <a:noFill/>
          <a:ln>
            <a:noFill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fld id="{31EA326C-22DC-BFC4-9252-D4917C1C6481}" type="datetime1">
              <a:t>06-Mar-24</a:t>
            </a:fld>
            <a:endParaRPr/>
          </a:p>
        </p:txBody>
      </p:sp>
      <p:sp>
        <p:nvSpPr>
          <p:cNvPr id="5" name="Footer Placeholder 4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BMAABonAAAIJQAAWSkAABAAAAAmAAAACAAAAHxw////////"/>
              </a:ext>
            </a:extLst>
          </p:cNvSpPr>
          <p:nvPr>
            <p:ph type="ftr" sz="quarter" idx="11"/>
          </p:nvPr>
        </p:nvSpPr>
        <p:spPr>
          <a:noFill/>
          <a:ln>
            <a:noFill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6" name="Slide Number Placeholder 5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UCgAABonAABwNQAAWSkAABAAAAAmAAAACAAAAHxw////////"/>
              </a:ext>
            </a:extLst>
          </p:cNvSpPr>
          <p:nvPr>
            <p:ph type="sldNum" sz="quarter" idx="12"/>
          </p:nvPr>
        </p:nvSpPr>
        <p:spPr>
          <a:noFill/>
          <a:ln>
            <a:noFill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fld id="{31EA1B39-77DC-BFED-9252-81B8551C64D4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LEBAABwNQAAuQgAABAAAAAmAAAACAAAAAAAAAAAAAAA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NgJAABwNQAAsCUAABAAAAAmAAAACAAAAAAAAAAAAAAA"/>
              </a:ext>
            </a:extLst>
          </p:cNvSpPr>
          <p:nvPr>
            <p:ph idx="1"/>
          </p:nvPr>
        </p:nvSpPr>
        <p:spPr/>
        <p:txBody>
          <a:bodyPr/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BonAADwDw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31EA2DC6-88DC-BFDB-9252-7E8E631C642B}" type="datetime1">
              <a:t>06-Mar-24</a:t>
            </a:fld>
            <a:endParaRPr/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OBMAABonAAAIJ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Gc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UCgAABonAABwNQ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31EA5C28-66DC-BFAA-9252-90FF121C64C5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cgQAABwbAABCNAAAfSMAABAAAAAmAAAACAAAAIEAAAAAAAAA"/>
              </a:ext>
            </a:extLst>
          </p:cNvSpPr>
          <p:nvPr>
            <p:ph type="title"/>
          </p:nvPr>
        </p:nvSpPr>
        <p:spPr>
          <a:xfrm>
            <a:off x="722630" y="4406900"/>
            <a:ext cx="7772400" cy="1362075"/>
          </a:xfrm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C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Gc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cgQAAOERAABCNAAAHBsAABAAAAAmAAAACAAAAIEAAAAAAAAA"/>
              </a:ext>
            </a:extLst>
          </p:cNvSpPr>
          <p:nvPr>
            <p:ph idx="1"/>
          </p:nvPr>
        </p:nvSpPr>
        <p:spPr>
          <a:xfrm>
            <a:off x="722630" y="2906395"/>
            <a:ext cx="7772400" cy="1500505"/>
          </a:xfrm>
        </p:spPr>
        <p:txBody>
          <a:bodyPr vert="horz" wrap="square" lIns="91440" tIns="45720" rIns="91440" bIns="45720" numCol="1" anchor="b">
            <a:prstTxWarp prst="textNoShape">
              <a:avLst/>
            </a:prstTxWarp>
          </a:bodyPr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BonAADwDw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31EA0827-69DC-BFFE-9252-9FAB461C64CA}" type="datetime1">
              <a:t>06-Mar-24</a:t>
            </a:fld>
            <a:endParaRPr/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OBMAABonAAAIJ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UCgAABonAABwNQ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31EA3705-4BDC-BFC1-9252-BD94791C64E8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LEBAABwNQAAuQgAABAAAAAmAAAACAAAAAAAAAAAAAAA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3" name="SlideText2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NgJAACoGwAAsCUAABAAAAAmAAAACAAAAAEAAAAAAAAA"/>
              </a:ext>
            </a:extLst>
          </p:cNvSpPr>
          <p:nvPr>
            <p:ph idx="1"/>
          </p:nvPr>
        </p:nvSpPr>
        <p:spPr>
          <a:xfrm>
            <a:off x="457200" y="1600200"/>
            <a:ext cx="4038600" cy="4526280"/>
          </a:xfrm>
        </p:spPr>
        <p:txBody>
          <a:bodyPr/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8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Gc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mBwAANgJAABwNQAAsCUAABAAAAAmAAAACAAAAAEAAAAAAAAA"/>
              </a:ext>
            </a:extLst>
          </p:cNvSpPr>
          <p:nvPr>
            <p:ph idx="2"/>
          </p:nvPr>
        </p:nvSpPr>
        <p:spPr>
          <a:xfrm>
            <a:off x="4648200" y="1600200"/>
            <a:ext cx="4038600" cy="4526280"/>
          </a:xfrm>
        </p:spPr>
        <p:txBody>
          <a:bodyPr/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BonAADwDw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31EA3538-76DC-BFC3-9252-80967B1C64D5}" type="datetime1">
              <a:t>06-Mar-24</a:t>
            </a:fld>
            <a:endParaRPr/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OBMAABonAAAIJ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UCgAABonAABwNQ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31EA229E-D0DC-BFD4-9252-26816C1C6473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LABAABwNQAAuAgAABAAAAAmAAAACAAAAAAAAAAAAAAA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3" name="DateTime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BsnAADwDw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31EA4D78-36DC-BFBB-9252-C0EE031C6495}" type="datetime1">
              <a:t>06-Mar-24</a:t>
            </a:fld>
            <a:endParaRPr/>
          </a:p>
        </p:txBody>
      </p:sp>
      <p:sp>
        <p:nvSpPr>
          <p:cNvPr id="4" name="Foot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BMAABsnAAAIJ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Numb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UCgAABsnAABwNQ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31EA2B9B-D5DC-BFDD-9252-2388651C6476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LEBAABwNQAAuQgAABAAAAAmAAAACAAAAAAAAAAAAAAA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3" name="SlideText3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C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HEJAACqGwAAYQ0AABAAAAAmAAAACAAAAIEAAAAAAAAA"/>
              </a:ext>
            </a:extLst>
          </p:cNvSpPr>
          <p:nvPr>
            <p:ph idx="1"/>
          </p:nvPr>
        </p:nvSpPr>
        <p:spPr>
          <a:xfrm>
            <a:off x="457200" y="1534795"/>
            <a:ext cx="4039870" cy="640080"/>
          </a:xfrm>
        </p:spPr>
        <p:txBody>
          <a:bodyPr vert="horz" wrap="square" lIns="91440" tIns="45720" rIns="91440" bIns="45720" numCol="1" anchor="b">
            <a:prstTxWarp prst="textNoShape">
              <a:avLst/>
            </a:prstTxWarp>
          </a:bodyPr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8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GENAACqGwAAsCUAABAAAAAmAAAACAAAAAEAAAAAAAAA"/>
              </a:ext>
            </a:extLst>
          </p:cNvSpPr>
          <p:nvPr>
            <p:ph idx="2"/>
          </p:nvPr>
        </p:nvSpPr>
        <p:spPr>
          <a:xfrm>
            <a:off x="457200" y="2174875"/>
            <a:ext cx="4039870" cy="3951605"/>
          </a:xfrm>
        </p:spPr>
        <p:txBody>
          <a:bodyPr/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5" name="SlideText2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8AAAAAkAAAAEgAAACQAAAASAAAAAAAAAAC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lhwAAHEJAABwNQAAYQ0AABAAAAAmAAAACAAAAIEAAAAAAAAA"/>
              </a:ext>
            </a:extLst>
          </p:cNvSpPr>
          <p:nvPr>
            <p:ph idx="3"/>
          </p:nvPr>
        </p:nvSpPr>
        <p:spPr>
          <a:xfrm>
            <a:off x="4646930" y="1534795"/>
            <a:ext cx="4039870" cy="640080"/>
          </a:xfrm>
        </p:spPr>
        <p:txBody>
          <a:bodyPr vert="horz" wrap="square" lIns="91440" tIns="45720" rIns="91440" bIns="45720" numCol="1" anchor="b">
            <a:prstTxWarp prst="textNoShape">
              <a:avLst/>
            </a:prstTxWarp>
          </a:bodyPr>
          <a:lstStyle/>
          <a:p>
            <a:r>
              <a:t>Click to edit Master text styles</a:t>
            </a:r>
          </a:p>
        </p:txBody>
      </p:sp>
      <p:sp>
        <p:nvSpPr>
          <p:cNvPr id="6" name="SlideText4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8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lhwAAGENAABwNQAAsCUAABAAAAAmAAAACAAAAAEAAAAAAAAA"/>
              </a:ext>
            </a:extLst>
          </p:cNvSpPr>
          <p:nvPr>
            <p:ph idx="4"/>
          </p:nvPr>
        </p:nvSpPr>
        <p:spPr>
          <a:xfrm>
            <a:off x="4646930" y="2174875"/>
            <a:ext cx="4039870" cy="3951605"/>
          </a:xfrm>
        </p:spPr>
        <p:txBody>
          <a:bodyPr/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7" name="DateTime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BonAADwDw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31EA5ED9-97DC-BFA8-9252-61FD101C6434}" type="datetime1">
              <a:t>06-Mar-24</a:t>
            </a:fld>
            <a:endParaRPr/>
          </a:p>
        </p:txBody>
      </p:sp>
      <p:sp>
        <p:nvSpPr>
          <p:cNvPr id="8" name="Foot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Gc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OBMAABonAAAIJ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Numb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Gc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UCgAABonAABwNQ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31EA53CE-80DC-BFA5-9252-76F01D1C6423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LEBAABwNQAAuQgAABAAAAAmAAAACAAAAAAAAAAAAAAA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3" name="DateTime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BonAADwDw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31EA1272-3CDC-BFE4-9252-CAB15C1C649F}" type="datetime1">
              <a:t>06-Mar-24</a:t>
            </a:fld>
            <a:endParaRPr/>
          </a:p>
        </p:txBody>
      </p:sp>
      <p:sp>
        <p:nvSpPr>
          <p:cNvPr id="4" name="Foot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OBMAABonAAAIJ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Numb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UCgAABonAABwNQ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31EA45B5-FBDC-BFB3-9252-0DE60B1C6458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Time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BonAADwDw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31EA7197-D9DC-BF87-9252-2FD23F1C647A}" type="datetime1">
              <a:t>06-Mar-24</a:t>
            </a:fld>
            <a:endParaRPr/>
          </a:p>
        </p:txBody>
      </p:sp>
      <p:sp>
        <p:nvSpPr>
          <p:cNvPr id="3" name="Foot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OBMAABonAAAIJ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Numb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UCgAABonAABwNQ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31EA6AC6-88DC-BF9C-9252-7EC9241C64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C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K4BAABSFQAA1AgAABAAAAAmAAAACAAAAIEAAAAAAAAA"/>
              </a:ext>
            </a:extLst>
          </p:cNvSpPr>
          <p:nvPr>
            <p:ph type="title"/>
          </p:nvPr>
        </p:nvSpPr>
        <p:spPr>
          <a:xfrm>
            <a:off x="457200" y="273050"/>
            <a:ext cx="3008630" cy="1162050"/>
          </a:xfrm>
        </p:spPr>
        <p:txBody>
          <a:bodyPr vert="horz" wrap="square" lIns="91440" tIns="45720" rIns="91440" bIns="45720" numCol="1" anchor="b">
            <a:prstTxWarp prst="textNoShape">
              <a:avLst/>
            </a:prstTxWarp>
          </a:bodyPr>
          <a:lstStyle/>
          <a:p>
            <a:r>
              <a:t>Click to edit Master title style</a:t>
            </a:r>
          </a:p>
        </p:txBody>
      </p:sp>
      <p:sp>
        <p:nvSpPr>
          <p:cNvPr id="3" name="SlideText2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/hUAAK4BAABwNQAAsCUAABAAAAAmAAAACAAAAAEAAAAAAAAA"/>
              </a:ext>
            </a:extLst>
          </p:cNvSpPr>
          <p:nvPr>
            <p:ph idx="1"/>
          </p:nvPr>
        </p:nvSpPr>
        <p:spPr>
          <a:xfrm>
            <a:off x="3575050" y="273050"/>
            <a:ext cx="5111750" cy="5853430"/>
          </a:xfrm>
        </p:spPr>
        <p:txBody>
          <a:bodyPr/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8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NQIAABSFQAAsCUAABAAAAAmAAAACAAAAAEAAAAAAAAA"/>
              </a:ext>
            </a:extLst>
          </p:cNvSpPr>
          <p:nvPr>
            <p:ph idx="2"/>
          </p:nvPr>
        </p:nvSpPr>
        <p:spPr>
          <a:xfrm>
            <a:off x="457200" y="1435100"/>
            <a:ext cx="3008630" cy="4691380"/>
          </a:xfrm>
        </p:spPr>
        <p:txBody>
          <a:bodyPr/>
          <a:lstStyle/>
          <a:p>
            <a:r>
              <a:t>Click to edit Master text styles</a:t>
            </a: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BonAADwDw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31EA5041-0FDC-BFA6-9252-F9F31E1C64AC}" type="datetime1">
              <a:t>06-Mar-24</a:t>
            </a:fld>
            <a:endParaRPr/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OBMAABonAAAIJ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UCgAABonAABwNQ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31EA4C18-56DC-BFBA-9252-A0EF021C64F5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C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BgsAAIgdAADGLAAABCEAABAAAAAmAAAACAAAAIEAAAAAAAAA"/>
              </a:ext>
            </a:extLst>
          </p:cNvSpPr>
          <p:nvPr>
            <p:ph type="title"/>
          </p:nvPr>
        </p:nvSpPr>
        <p:spPr>
          <a:xfrm>
            <a:off x="1791970" y="4800600"/>
            <a:ext cx="5486400" cy="566420"/>
          </a:xfrm>
        </p:spPr>
        <p:txBody>
          <a:bodyPr vert="horz" wrap="square" lIns="91440" tIns="45720" rIns="91440" bIns="45720" numCol="1" anchor="b">
            <a:prstTxWarp prst="textNoShape">
              <a:avLst/>
            </a:prstTxWarp>
          </a:bodyPr>
          <a:lstStyle/>
          <a:p>
            <a:r>
              <a:t>Click to edit Master title style</a:t>
            </a:r>
          </a:p>
        </p:txBody>
      </p:sp>
      <p:sp>
        <p:nvSpPr>
          <p:cNvPr id="3" name="SlideText2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BgsAAMYDAADGLAAAFh0AABAAAAAmAAAACAAAAAEAAAAAAAAA"/>
              </a:ext>
            </a:extLst>
          </p:cNvSpPr>
          <p:nvPr>
            <p:ph idx="1"/>
          </p:nvPr>
        </p:nvSpPr>
        <p:spPr>
          <a:xfrm>
            <a:off x="1791970" y="613410"/>
            <a:ext cx="5486400" cy="4114800"/>
          </a:xfrm>
        </p:spPr>
        <p:txBody>
          <a:bodyPr/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8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BgsAAAQhAADGLAAA+CUAABAAAAAmAAAACAAAAAEAAAAAAAAA"/>
              </a:ext>
            </a:extLst>
          </p:cNvSpPr>
          <p:nvPr>
            <p:ph idx="2"/>
          </p:nvPr>
        </p:nvSpPr>
        <p:spPr>
          <a:xfrm>
            <a:off x="1791970" y="5367020"/>
            <a:ext cx="5486400" cy="805180"/>
          </a:xfrm>
        </p:spPr>
        <p:txBody>
          <a:bodyPr/>
          <a:lstStyle/>
          <a:p>
            <a:r>
              <a:t>Click to edit Master text styles</a:t>
            </a: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BonAADwDw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31EA4641-0FDC-BFB0-9252-F9E5081C64AC}" type="datetime1">
              <a:t>06-Mar-24</a:t>
            </a:fld>
            <a:endParaRPr/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I8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OBMAABonAAAIJ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UCgAABonAABwNQ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31EA0550-1EDC-BFF3-9252-E8A64B1C64BD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LEBAABwNQAAuQgAABAAAAAmAAAACAAAAAAAAAAAAAAA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AAAAAAQ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NgJAABwNQAAsCUAABAAAAAmAAAACAAAAAIAAAAAAAAA"/>
              </a:ext>
            </a:extLst>
          </p:cNvSpPr>
          <p:nvPr>
            <p:ph idx="1"/>
          </p:nvPr>
        </p:nvSpPr>
        <p:spPr/>
        <p:txBody>
          <a:bodyPr vert="vert" wrap="square" lIns="91440" tIns="45720" rIns="91440" bIns="45720" numCol="1" anchor="t">
            <a:prstTxWarp prst="textNoShape">
              <a:avLst/>
            </a:prstTxWarp>
          </a:bodyPr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BonAADwDw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31EA2BDE-90DC-BFDD-9252-6688651C6433}" type="datetime1">
              <a:t>06-Mar-24</a:t>
            </a:fld>
            <a:endParaRPr/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OBMAABonAAAIJ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UCgAABonAABwNQ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31EA55FB-B5DC-BFA3-9252-43F61B1C6416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CAAAAAQ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yCgAALABAABwNQAAsCUAABAAAAAmAAAACAAAAIMAAAAAAAAA"/>
              </a:ext>
            </a:extLst>
          </p:cNvSpPr>
          <p:nvPr>
            <p:ph type="title"/>
          </p:nvPr>
        </p:nvSpPr>
        <p:spPr>
          <a:xfrm>
            <a:off x="6629400" y="274320"/>
            <a:ext cx="2057400" cy="5852160"/>
          </a:xfrm>
        </p:spPr>
        <p:txBody>
          <a:bodyPr vert="vert" wrap="square" lIns="91440" tIns="45720" rIns="91440" bIns="45720" numCol="1" anchor="b">
            <a:prstTxWarp prst="textNoShape">
              <a:avLst/>
            </a:prstTxWarp>
          </a:bodyPr>
          <a:lstStyle/>
          <a:p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AAAAAAQ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LABAADYJwAAsCUAABAAAAAmAAAACAAAAAMAAAAAAAAA"/>
              </a:ext>
            </a:extLst>
          </p:cNvSpPr>
          <p:nvPr>
            <p:ph idx="1"/>
          </p:nvPr>
        </p:nvSpPr>
        <p:spPr>
          <a:xfrm>
            <a:off x="457200" y="274320"/>
            <a:ext cx="6019800" cy="5852160"/>
          </a:xfrm>
        </p:spPr>
        <p:txBody>
          <a:bodyPr vert="vert" wrap="square" lIns="91440" tIns="45720" rIns="91440" bIns="45720" numCol="1" anchor="t">
            <a:prstTxWarp prst="textNoShape">
              <a:avLst/>
            </a:prstTxWarp>
          </a:bodyPr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BonAADwDw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31EA55BE-F0DC-BFA3-9252-06F61B1C6453}" type="datetime1">
              <a:t>06-Mar-24</a:t>
            </a:fld>
            <a:endParaRPr/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I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OBMAABonAAAIJ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UCgAABonAABwNQ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31EA101D-53DC-BFE6-9252-A5B35E1C64F0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DUuYmk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AQAABsNAAAINAAAJhYAABAAAAAmAAAACAAAAH1w////////"/>
              </a:ext>
            </a:extLst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noFill/>
          <a:ln>
            <a:noFill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r>
              <a:t>Click to edit Master title style</a:t>
            </a:r>
          </a:p>
        </p:txBody>
      </p:sp>
      <p:sp>
        <p:nvSpPr>
          <p:cNvPr id="3" name="Subtitle 2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cAgAAOgXAADQLwAAsCIAABAAAAAmAAAACAAAAH3w////////"/>
              </a:ext>
            </a:extLst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noFill/>
          <a:ln>
            <a:noFill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>
            <a:lvl1pPr marL="0" marR="0" indent="0" algn="ctr" defTabSz="914400">
              <a:lnSpc>
                <a:spcPct val="100000"/>
              </a:lnSpc>
              <a:spcBef>
                <a:spcPts val="765"/>
              </a:spcBef>
              <a:spcAft>
                <a:spcPts val="0"/>
              </a:spcAft>
              <a:buNone/>
              <a:tabLst/>
              <a:defRPr sz="3200" b="0" i="0" u="none" strike="noStrike" kern="1" spc="0" baseline="0">
                <a:solidFill>
                  <a:srgbClr val="8C8C8C"/>
                </a:solidFill>
                <a:effectLst/>
                <a:latin typeface="Calibri" pitchFamily="2" charset="0"/>
                <a:ea typeface="Calibri" pitchFamily="2" charset="0"/>
                <a:cs typeface="Calibri" pitchFamily="2" charset="0"/>
              </a:defRPr>
            </a:lvl1pPr>
          </a:lstStyle>
          <a:p>
            <a:r>
              <a:t>Click to edit Master subtitle style</a:t>
            </a:r>
          </a:p>
        </p:txBody>
      </p:sp>
      <p:sp>
        <p:nvSpPr>
          <p:cNvPr id="4" name="Date Placeholder 3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BonAADwDwAAWSkAABAAAAAmAAAACAAAAHxw////////"/>
              </a:ext>
            </a:extLst>
          </p:cNvSpPr>
          <p:nvPr>
            <p:ph type="dt" sz="half" idx="10"/>
          </p:nvPr>
        </p:nvSpPr>
        <p:spPr>
          <a:noFill/>
          <a:ln>
            <a:noFill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fld id="{31EA23C9-87DC-BFD5-9252-71806D1C6424}" type="datetime1">
              <a:t>06-Mar-24</a:t>
            </a:fld>
            <a:endParaRPr/>
          </a:p>
        </p:txBody>
      </p:sp>
      <p:sp>
        <p:nvSpPr>
          <p:cNvPr id="5" name="Footer Placeholder 4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BMAABonAAAIJQAAWSkAABAAAAAmAAAACAAAAHxw////////"/>
              </a:ext>
            </a:extLst>
          </p:cNvSpPr>
          <p:nvPr>
            <p:ph type="ftr" sz="quarter" idx="11"/>
          </p:nvPr>
        </p:nvSpPr>
        <p:spPr>
          <a:noFill/>
          <a:ln>
            <a:noFill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6" name="Slide Number Placeholder 5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UCgAABonAABwNQAAWSkAABAAAAAmAAAACAAAAHxw////////"/>
              </a:ext>
            </a:extLst>
          </p:cNvSpPr>
          <p:nvPr>
            <p:ph type="sldNum" sz="quarter" idx="12"/>
          </p:nvPr>
        </p:nvSpPr>
        <p:spPr>
          <a:noFill/>
          <a:ln>
            <a:noFill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fld id="{31EA1033-7DDC-BFE6-9252-8BB35E1C64DE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LEBAABwNQAAuQgAABAAAAAmAAAACAAAAAAAAAAAAAAA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NgJAABwNQAAsCUAABAAAAAmAAAACAAAAAAAAAAAAAAA"/>
              </a:ext>
            </a:extLst>
          </p:cNvSpPr>
          <p:nvPr>
            <p:ph idx="1"/>
          </p:nvPr>
        </p:nvSpPr>
        <p:spPr/>
        <p:txBody>
          <a:bodyPr/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BonAADwDw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31EA14F9-B7DC-BFE2-9252-41B75A1C6414}" type="datetime1">
              <a:t>06-Mar-24</a:t>
            </a:fld>
            <a:endParaRPr/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OBMAABonAAAIJ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UCgAABonAABwNQ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31EA6BEF-A1DC-BF9D-9252-57C8251C6402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cgQAABwbAABCNAAAfSMAABAAAAAmAAAACAAAAIEAAAAAAAAA"/>
              </a:ext>
            </a:extLst>
          </p:cNvSpPr>
          <p:nvPr>
            <p:ph type="title"/>
          </p:nvPr>
        </p:nvSpPr>
        <p:spPr>
          <a:xfrm>
            <a:off x="722630" y="4406900"/>
            <a:ext cx="7772400" cy="1362075"/>
          </a:xfrm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C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cgQAAOERAABCNAAAHBsAABAAAAAmAAAACAAAAIEAAAAAAAAA"/>
              </a:ext>
            </a:extLst>
          </p:cNvSpPr>
          <p:nvPr>
            <p:ph idx="1"/>
          </p:nvPr>
        </p:nvSpPr>
        <p:spPr>
          <a:xfrm>
            <a:off x="722630" y="2906395"/>
            <a:ext cx="7772400" cy="1500505"/>
          </a:xfrm>
        </p:spPr>
        <p:txBody>
          <a:bodyPr vert="horz" wrap="square" lIns="91440" tIns="45720" rIns="91440" bIns="45720" numCol="1" anchor="b">
            <a:prstTxWarp prst="textNoShape">
              <a:avLst/>
            </a:prstTxWarp>
          </a:bodyPr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Gc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BonAADwDw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31EA03B7-F9DC-BFF5-9252-0FA04D1C645A}" type="datetime1">
              <a:t>06-Mar-24</a:t>
            </a:fld>
            <a:endParaRPr/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OBMAABonAAAIJ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UCgAABonAABwNQ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31EA4ABC-F2DC-BFBC-9252-04E9041C6451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Time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BsnAADwDw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31EA293B-75DC-BFDF-9252-838A671C64D6}" type="datetime1">
              <a:t>06-Mar-24</a:t>
            </a:fld>
            <a:endParaRPr/>
          </a:p>
        </p:txBody>
      </p:sp>
      <p:sp>
        <p:nvSpPr>
          <p:cNvPr id="3" name="Foot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BMAABsnAAAIJ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Numb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UCgAABsnAABwNQ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31EA7323-6DDC-BF85-9252-9BD03D1C64CE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LEBAABwNQAAuQgAABAAAAAmAAAACAAAAAAAAAAAAAAA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3" name="SlideText2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KM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NgJAACoGwAAsCUAABAAAAAmAAAACAAAAAEAAAAAAAAA"/>
              </a:ext>
            </a:extLst>
          </p:cNvSpPr>
          <p:nvPr>
            <p:ph idx="1"/>
          </p:nvPr>
        </p:nvSpPr>
        <p:spPr>
          <a:xfrm>
            <a:off x="457200" y="1600200"/>
            <a:ext cx="4038600" cy="4526280"/>
          </a:xfrm>
        </p:spPr>
        <p:txBody>
          <a:bodyPr/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8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mBwAANgJAABwNQAAsCUAABAAAAAmAAAACAAAAAEAAAAAAAAA"/>
              </a:ext>
            </a:extLst>
          </p:cNvSpPr>
          <p:nvPr>
            <p:ph idx="2"/>
          </p:nvPr>
        </p:nvSpPr>
        <p:spPr>
          <a:xfrm>
            <a:off x="4648200" y="1600200"/>
            <a:ext cx="4038600" cy="4526280"/>
          </a:xfrm>
        </p:spPr>
        <p:txBody>
          <a:bodyPr/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BonAADwDw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31EA3899-D7DC-BFCE-9252-219B761C6474}" type="datetime1">
              <a:t>06-Mar-24</a:t>
            </a:fld>
            <a:endParaRPr/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OBMAABonAAAIJ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UCgAABonAABwNQ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31EA54E5-ABDC-BFA2-9252-5DF71A1C6408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LEBAABwNQAAuQgAABAAAAAmAAAACAAAAAAAAAAAAAAA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3" name="SlideText3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C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HEJAACqGwAAYQ0AABAAAAAmAAAACAAAAIEAAAAAAAAA"/>
              </a:ext>
            </a:extLst>
          </p:cNvSpPr>
          <p:nvPr>
            <p:ph idx="1"/>
          </p:nvPr>
        </p:nvSpPr>
        <p:spPr>
          <a:xfrm>
            <a:off x="457200" y="1534795"/>
            <a:ext cx="4039870" cy="640080"/>
          </a:xfrm>
        </p:spPr>
        <p:txBody>
          <a:bodyPr vert="horz" wrap="square" lIns="91440" tIns="45720" rIns="91440" bIns="45720" numCol="1" anchor="b">
            <a:prstTxWarp prst="textNoShape">
              <a:avLst/>
            </a:prstTxWarp>
          </a:bodyPr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8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GENAACqGwAAsCUAABAAAAAmAAAACAAAAAEAAAAAAAAA"/>
              </a:ext>
            </a:extLst>
          </p:cNvSpPr>
          <p:nvPr>
            <p:ph idx="2"/>
          </p:nvPr>
        </p:nvSpPr>
        <p:spPr>
          <a:xfrm>
            <a:off x="457200" y="2174875"/>
            <a:ext cx="4039870" cy="3951605"/>
          </a:xfrm>
        </p:spPr>
        <p:txBody>
          <a:bodyPr/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5" name="SlideText2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8AAAAAkAAAAEgAAACQAAAASAAAAAAAAAAC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Lo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lhwAAHEJAABwNQAAYQ0AABAAAAAmAAAACAAAAIEAAAAAAAAA"/>
              </a:ext>
            </a:extLst>
          </p:cNvSpPr>
          <p:nvPr>
            <p:ph idx="3"/>
          </p:nvPr>
        </p:nvSpPr>
        <p:spPr>
          <a:xfrm>
            <a:off x="4646930" y="1534795"/>
            <a:ext cx="4039870" cy="640080"/>
          </a:xfrm>
        </p:spPr>
        <p:txBody>
          <a:bodyPr vert="horz" wrap="square" lIns="91440" tIns="45720" rIns="91440" bIns="45720" numCol="1" anchor="b">
            <a:prstTxWarp prst="textNoShape">
              <a:avLst/>
            </a:prstTxWarp>
          </a:bodyPr>
          <a:lstStyle/>
          <a:p>
            <a:r>
              <a:t>Click to edit Master text styles</a:t>
            </a:r>
          </a:p>
        </p:txBody>
      </p:sp>
      <p:sp>
        <p:nvSpPr>
          <p:cNvPr id="6" name="SlideText4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8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lhwAAGENAABwNQAAsCUAABAAAAAmAAAACAAAAAEAAAAAAAAA"/>
              </a:ext>
            </a:extLst>
          </p:cNvSpPr>
          <p:nvPr>
            <p:ph idx="4"/>
          </p:nvPr>
        </p:nvSpPr>
        <p:spPr>
          <a:xfrm>
            <a:off x="4646930" y="2174875"/>
            <a:ext cx="4039870" cy="3951605"/>
          </a:xfrm>
        </p:spPr>
        <p:txBody>
          <a:bodyPr/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7" name="DateTime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BonAADwDw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31EA411A-54DC-BFB7-9252-A2E20F1C64F7}" type="datetime1">
              <a:t>06-Mar-24</a:t>
            </a:fld>
            <a:endParaRPr/>
          </a:p>
        </p:txBody>
      </p:sp>
      <p:sp>
        <p:nvSpPr>
          <p:cNvPr id="8" name="Foot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OBMAABonAAAIJ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Numb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UCgAABonAABwNQ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31EA783F-71DC-BF8E-9252-87DB361C64D2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LEBAABwNQAAuQgAABAAAAAmAAAACAAAAAAAAAAAAAAA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3" name="DateTime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KM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BonAADwDw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31EA6EEF-A1DC-BF98-9252-57CD201C6402}" type="datetime1">
              <a:t>06-Mar-24</a:t>
            </a:fld>
            <a:endParaRPr/>
          </a:p>
        </p:txBody>
      </p:sp>
      <p:sp>
        <p:nvSpPr>
          <p:cNvPr id="4" name="Foot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OBMAABonAAAIJ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Numb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UCgAABonAABwNQ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31EA6FF7-B9DC-BF99-9252-4FCC211C641A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Time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BonAADwDw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31EA73E0-AEDC-BF85-9252-58D03D1C640D}" type="datetime1">
              <a:t>06-Mar-24</a:t>
            </a:fld>
            <a:endParaRPr/>
          </a:p>
        </p:txBody>
      </p:sp>
      <p:sp>
        <p:nvSpPr>
          <p:cNvPr id="3" name="Foot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OBMAABonAAAIJ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Numb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UCgAABonAABwNQ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31EA5468-26DC-BFA2-9252-D0F71A1C6485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C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K4BAABSFQAA1AgAABAAAAAmAAAACAAAAIEAAAAAAAAA"/>
              </a:ext>
            </a:extLst>
          </p:cNvSpPr>
          <p:nvPr>
            <p:ph type="title"/>
          </p:nvPr>
        </p:nvSpPr>
        <p:spPr>
          <a:xfrm>
            <a:off x="457200" y="273050"/>
            <a:ext cx="3008630" cy="1162050"/>
          </a:xfrm>
        </p:spPr>
        <p:txBody>
          <a:bodyPr vert="horz" wrap="square" lIns="91440" tIns="45720" rIns="91440" bIns="45720" numCol="1" anchor="b">
            <a:prstTxWarp prst="textNoShape">
              <a:avLst/>
            </a:prstTxWarp>
          </a:bodyPr>
          <a:lstStyle/>
          <a:p>
            <a:r>
              <a:t>Click to edit Master title style</a:t>
            </a:r>
          </a:p>
        </p:txBody>
      </p:sp>
      <p:sp>
        <p:nvSpPr>
          <p:cNvPr id="3" name="SlideText2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/hUAAK4BAABwNQAAsCUAABAAAAAmAAAACAAAAAEAAAAAAAAA"/>
              </a:ext>
            </a:extLst>
          </p:cNvSpPr>
          <p:nvPr>
            <p:ph idx="1"/>
          </p:nvPr>
        </p:nvSpPr>
        <p:spPr>
          <a:xfrm>
            <a:off x="3575050" y="273050"/>
            <a:ext cx="5111750" cy="5853430"/>
          </a:xfrm>
        </p:spPr>
        <p:txBody>
          <a:bodyPr/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8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NQIAABSFQAAsCUAABAAAAAmAAAACAAAAAEAAAAAAAAA"/>
              </a:ext>
            </a:extLst>
          </p:cNvSpPr>
          <p:nvPr>
            <p:ph idx="2"/>
          </p:nvPr>
        </p:nvSpPr>
        <p:spPr>
          <a:xfrm>
            <a:off x="457200" y="1435100"/>
            <a:ext cx="3008630" cy="4691380"/>
          </a:xfrm>
        </p:spPr>
        <p:txBody>
          <a:bodyPr/>
          <a:lstStyle/>
          <a:p>
            <a:r>
              <a:t>Click to edit Master text styles</a:t>
            </a: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BonAADwDw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31EA5156-18DC-BFA7-9252-EEF21F1C64BB}" type="datetime1">
              <a:t>06-Mar-24</a:t>
            </a:fld>
            <a:endParaRPr/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OBMAABonAAAIJ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UCgAABonAABwNQ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31EA0FB5-FBDC-BFF9-9252-0DAC411C6458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C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BgsAAIgdAADGLAAABCEAABAAAAAmAAAACAAAAIEAAAAAAAAA"/>
              </a:ext>
            </a:extLst>
          </p:cNvSpPr>
          <p:nvPr>
            <p:ph type="title"/>
          </p:nvPr>
        </p:nvSpPr>
        <p:spPr>
          <a:xfrm>
            <a:off x="1791970" y="4800600"/>
            <a:ext cx="5486400" cy="566420"/>
          </a:xfrm>
        </p:spPr>
        <p:txBody>
          <a:bodyPr vert="horz" wrap="square" lIns="91440" tIns="45720" rIns="91440" bIns="45720" numCol="1" anchor="b">
            <a:prstTxWarp prst="textNoShape">
              <a:avLst/>
            </a:prstTxWarp>
          </a:bodyPr>
          <a:lstStyle/>
          <a:p>
            <a:r>
              <a:t>Click to edit Master title style</a:t>
            </a:r>
          </a:p>
        </p:txBody>
      </p:sp>
      <p:sp>
        <p:nvSpPr>
          <p:cNvPr id="3" name="SlideText2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BgsAAMYDAADGLAAAFh0AABAAAAAmAAAACAAAAAEAAAAAAAAA"/>
              </a:ext>
            </a:extLst>
          </p:cNvSpPr>
          <p:nvPr>
            <p:ph idx="1"/>
          </p:nvPr>
        </p:nvSpPr>
        <p:spPr>
          <a:xfrm>
            <a:off x="1791970" y="613410"/>
            <a:ext cx="5486400" cy="4114800"/>
          </a:xfrm>
        </p:spPr>
        <p:txBody>
          <a:bodyPr/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8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BgsAAAQhAADGLAAA+CUAABAAAAAmAAAACAAAAAEAAAAAAAAA"/>
              </a:ext>
            </a:extLst>
          </p:cNvSpPr>
          <p:nvPr>
            <p:ph idx="2"/>
          </p:nvPr>
        </p:nvSpPr>
        <p:spPr>
          <a:xfrm>
            <a:off x="1791970" y="5367020"/>
            <a:ext cx="5486400" cy="805180"/>
          </a:xfrm>
        </p:spPr>
        <p:txBody>
          <a:bodyPr/>
          <a:lstStyle/>
          <a:p>
            <a:r>
              <a:t>Click to edit Master text styles</a:t>
            </a: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BonAADwDw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31EA4668-26DC-BFB0-9252-D0E5081C6485}" type="datetime1">
              <a:t>06-Mar-24</a:t>
            </a:fld>
            <a:endParaRPr/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OBMAABonAAAIJ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UCgAABonAABwNQ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31EA4A06-48DC-BFBC-9252-BEE9041C64E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LEBAABwNQAAuQgAABAAAAAmAAAACAAAAAAAAAAAAAAA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AAAAAAQ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KM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NgJAABwNQAAsCUAABAAAAAmAAAACAAAAAIAAAAAAAAA"/>
              </a:ext>
            </a:extLst>
          </p:cNvSpPr>
          <p:nvPr>
            <p:ph idx="1"/>
          </p:nvPr>
        </p:nvSpPr>
        <p:spPr/>
        <p:txBody>
          <a:bodyPr vert="vert" wrap="square" lIns="91440" tIns="45720" rIns="91440" bIns="45720" numCol="1" anchor="t">
            <a:prstTxWarp prst="textNoShape">
              <a:avLst/>
            </a:prstTxWarp>
          </a:bodyPr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BonAADwDw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31EA657F-31DC-BF93-9252-C7C62B1C6492}" type="datetime1">
              <a:t>06-Mar-24</a:t>
            </a:fld>
            <a:endParaRPr/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OBMAABonAAAIJ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UCgAABonAABwNQ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31EA3575-3BDC-BFC3-9252-CD967B1C6498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CAAAAAQ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yCgAALABAABwNQAAsCUAABAAAAAmAAAACAAAAIMAAAAAAAAA"/>
              </a:ext>
            </a:extLst>
          </p:cNvSpPr>
          <p:nvPr>
            <p:ph type="title"/>
          </p:nvPr>
        </p:nvSpPr>
        <p:spPr>
          <a:xfrm>
            <a:off x="6629400" y="274320"/>
            <a:ext cx="2057400" cy="5852160"/>
          </a:xfrm>
        </p:spPr>
        <p:txBody>
          <a:bodyPr vert="vert" wrap="square" lIns="91440" tIns="45720" rIns="91440" bIns="45720" numCol="1" anchor="b">
            <a:prstTxWarp prst="textNoShape">
              <a:avLst/>
            </a:prstTxWarp>
          </a:bodyPr>
          <a:lstStyle/>
          <a:p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AAAAAAQ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LABAADYJwAAsCUAABAAAAAmAAAACAAAAAMAAAAAAAAA"/>
              </a:ext>
            </a:extLst>
          </p:cNvSpPr>
          <p:nvPr>
            <p:ph idx="1"/>
          </p:nvPr>
        </p:nvSpPr>
        <p:spPr>
          <a:xfrm>
            <a:off x="457200" y="274320"/>
            <a:ext cx="6019800" cy="5852160"/>
          </a:xfrm>
        </p:spPr>
        <p:txBody>
          <a:bodyPr vert="vert" wrap="square" lIns="91440" tIns="45720" rIns="91440" bIns="45720" numCol="1" anchor="t">
            <a:prstTxWarp prst="textNoShape">
              <a:avLst/>
            </a:prstTxWarp>
          </a:bodyPr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BonAADwDw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31EA5A5A-14DC-BFAC-9252-E2F9141C64B7}" type="datetime1">
              <a:t>06-Mar-24</a:t>
            </a:fld>
            <a:endParaRPr/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OBMAABonAAAIJ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UCgAABonAABwNQ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31EA66F8-B6DC-BF90-9252-40C5281C6415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8BAAAAkAAAAEgAAACQAAAASAAAAAAAAAAC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K4BAABSFQAA1AgAABAAAAAmAAAACAAAAIGAAAAAAAAA"/>
              </a:ext>
            </a:extLst>
          </p:cNvSpPr>
          <p:nvPr>
            <p:ph type="title"/>
          </p:nvPr>
        </p:nvSpPr>
        <p:spPr>
          <a:xfrm>
            <a:off x="457200" y="273050"/>
            <a:ext cx="3008630" cy="1162050"/>
          </a:xfrm>
        </p:spPr>
        <p:txBody>
          <a:bodyPr vert="horz" wrap="square" numCol="1" anchor="b">
            <a:prstTxWarp prst="textNoShape">
              <a:avLst/>
            </a:prstTxWarp>
          </a:bodyPr>
          <a:lstStyle>
            <a:lvl1pPr algn="l">
              <a:defRPr sz="2000" b="1"/>
            </a:lvl1pPr>
          </a:lstStyle>
          <a:p>
            <a:r>
              <a:t>Click to edit Master title style</a:t>
            </a:r>
          </a:p>
        </p:txBody>
      </p:sp>
      <p:sp>
        <p:nvSpPr>
          <p:cNvPr id="3" name="SlideText2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/hUAAK4BAABwNQAAsCUAABAAAAAmAAAACAAAAAGAAAAAAAAA"/>
              </a:ext>
            </a:extLst>
          </p:cNvSpPr>
          <p:nvPr>
            <p:ph idx="1"/>
          </p:nvPr>
        </p:nvSpPr>
        <p:spPr>
          <a:xfrm>
            <a:off x="3575050" y="273050"/>
            <a:ext cx="5111750" cy="585343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NQIAABSFQAAsCUAABAAAAAmAAAACAAAAAGAAAAAAAAA"/>
              </a:ext>
            </a:extLst>
          </p:cNvSpPr>
          <p:nvPr>
            <p:ph idx="2"/>
          </p:nvPr>
        </p:nvSpPr>
        <p:spPr>
          <a:xfrm>
            <a:off x="457200" y="1435100"/>
            <a:ext cx="3008630" cy="46913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r>
              <a:t>Click to edit Master text styles</a:t>
            </a: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BsnAADwDw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31EA0F5C-12DC-BFF9-9252-E4AC411C64B1}" type="datetime1">
              <a:t>06-Mar-24</a:t>
            </a:fld>
            <a:endParaRPr/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BMAABsnAAAIJ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UCgAABsnAABwNQ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31EA72A6-E8DC-BF84-9252-1ED13C1C644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8BAAAAkAAAAEgAAACQAAAASAAAAAAAAAAC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BgsAAIgdAADGLAAABCEAABAAAAAmAAAACAAAAIGAAAAAAAAA"/>
              </a:ext>
            </a:extLst>
          </p:cNvSpPr>
          <p:nvPr>
            <p:ph type="title"/>
          </p:nvPr>
        </p:nvSpPr>
        <p:spPr>
          <a:xfrm>
            <a:off x="1791970" y="4800600"/>
            <a:ext cx="5486400" cy="566420"/>
          </a:xfrm>
        </p:spPr>
        <p:txBody>
          <a:bodyPr vert="horz" wrap="square" numCol="1" anchor="b">
            <a:prstTxWarp prst="textNoShape">
              <a:avLst/>
            </a:prstTxWarp>
          </a:bodyPr>
          <a:lstStyle>
            <a:lvl1pPr algn="l">
              <a:defRPr sz="2000" b="1"/>
            </a:lvl1pPr>
          </a:lstStyle>
          <a:p>
            <a:r>
              <a:t>Click to edit Master title style</a:t>
            </a:r>
          </a:p>
        </p:txBody>
      </p:sp>
      <p:sp>
        <p:nvSpPr>
          <p:cNvPr id="3" name="SlideText2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BgsAAMYDAADGLAAAFh0AABAAAAAmAAAACAAAAAGAAAAAAAAA"/>
              </a:ext>
            </a:extLst>
          </p:cNvSpPr>
          <p:nvPr>
            <p:ph idx="1"/>
          </p:nvPr>
        </p:nvSpPr>
        <p:spPr>
          <a:xfrm>
            <a:off x="1791970" y="613410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BgsAAAQhAADGLAAA+CUAABAAAAAmAAAACAAAAAGAAAAAAAAA"/>
              </a:ext>
            </a:extLst>
          </p:cNvSpPr>
          <p:nvPr>
            <p:ph idx="2"/>
          </p:nvPr>
        </p:nvSpPr>
        <p:spPr>
          <a:xfrm>
            <a:off x="1791970" y="5367020"/>
            <a:ext cx="5486400" cy="8051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r>
              <a:t>Click to edit Master text styles</a:t>
            </a: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BsnAADwDw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31EA7A6D-23DC-BF8C-9252-D5D9341C6480}" type="datetime1">
              <a:t>06-Mar-24</a:t>
            </a:fld>
            <a:endParaRPr/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BMAABsnAAAIJ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UCgAABsnAABwNQ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31EA62C3-8DDC-BF94-9252-7BC12C1C642E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Default desig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c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LABAABwNQAAuAgAABAAAAAmAAAACAAAAP//////////"/>
              </a:ext>
            </a:extLst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Pz///8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NgJAABwNQAAsCUAABAAAAAmAAAACAAAAP//////////"/>
              </a:ext>
            </a:extLst>
          </p:cNvSpPr>
          <p:nvPr>
            <p:ph type="body" idx="1"/>
          </p:nvPr>
        </p:nvSpPr>
        <p:spPr>
          <a:xfrm>
            <a:off x="457200" y="1600200"/>
            <a:ext cx="8229600" cy="452628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OT///8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BsnAADwDwAAWSkAABAAAAAmAAAACAAAAP//////////"/>
              </a:ext>
            </a:extLst>
          </p:cNvSpPr>
          <p:nvPr>
            <p:ph type="dt" sz="quarter" idx="2"/>
          </p:nvPr>
        </p:nvSpPr>
        <p:spPr>
          <a:xfrm>
            <a:off x="457200" y="6356985"/>
            <a:ext cx="2133600" cy="36449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fld id="{31EA7776-38DC-BF81-9252-CED4391C649B}" type="datetime1">
              <a:t>06-Mar-24</a:t>
            </a:fld>
            <a:endParaRPr/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Pr///8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BMAABsnAAAIJQAAWSkAABAAAAAmAAAACAAAAP//////////"/>
              </a:ext>
            </a:extLst>
          </p:cNvSpPr>
          <p:nvPr>
            <p:ph type="ftr" sz="quarter" idx="3"/>
          </p:nvPr>
        </p:nvSpPr>
        <p:spPr>
          <a:xfrm>
            <a:off x="3124200" y="6356985"/>
            <a:ext cx="2895600" cy="36449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/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Pr///8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UCgAABsnAABwNQAAWSkAABAAAAAmAAAACAAAAP//////////"/>
              </a:ext>
            </a:extLst>
          </p:cNvSpPr>
          <p:nvPr>
            <p:ph type="sldNum" sz="quarter" idx="4"/>
          </p:nvPr>
        </p:nvSpPr>
        <p:spPr>
          <a:xfrm>
            <a:off x="6553200" y="6356985"/>
            <a:ext cx="2133600" cy="36449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1EA66E8-A6DC-BF90-9252-50C5281C6405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marR="0" indent="0" algn="ctr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4400" b="0" i="0" u="none" strike="noStrike" kern="1" spc="0" baseline="0">
          <a:solidFill>
            <a:schemeClr val="tx2"/>
          </a:solidFill>
          <a:effectLst/>
          <a:latin typeface="Calibri" pitchFamily="2" charset="0"/>
          <a:ea typeface="SimSun" charset="0"/>
          <a:cs typeface="Times New Roman" pitchFamily="1" charset="0"/>
        </a:defRPr>
      </a:lvl1pPr>
      <a:lvl2pPr marL="4572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2pPr>
      <a:lvl3pPr marL="9144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3pPr>
      <a:lvl4pPr marL="13716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4pPr>
      <a:lvl5pPr marL="18288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5pPr>
      <a:lvl6pPr marL="22860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6pPr>
      <a:lvl7pPr marL="27432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7pPr>
      <a:lvl8pPr marL="32004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8pPr>
      <a:lvl9pPr marL="36576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9pPr>
    </p:titleStyle>
    <p:bodyStyle>
      <a:lvl1pPr marL="342900" marR="0" indent="-342900" algn="l" defTabSz="44958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•"/>
        <a:tabLst/>
        <a:defRPr sz="32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1pPr>
      <a:lvl2pPr marL="742950" marR="0" indent="-285750" algn="l" defTabSz="44958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–"/>
        <a:tabLst/>
        <a:defRPr sz="2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2pPr>
      <a:lvl3pPr marL="1143000" marR="0" indent="-228600" algn="l" defTabSz="44958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•"/>
        <a:tabLst/>
        <a:defRPr sz="24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3pPr>
      <a:lvl4pPr marL="1600200" marR="0" indent="-228600" algn="l" defTabSz="44958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–"/>
        <a:tabLst/>
        <a:defRPr sz="20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4pPr>
      <a:lvl5pPr marL="2057400" marR="0" indent="-228600" algn="l" defTabSz="44958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»"/>
        <a:tabLst/>
        <a:defRPr sz="20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5pPr>
      <a:lvl6pPr marL="2514600" marR="0" indent="-228600" algn="l" defTabSz="44958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•"/>
        <a:tabLst/>
        <a:defRPr sz="20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6pPr>
      <a:lvl7pPr marL="2971800" marR="0" indent="-228600" algn="l" defTabSz="44958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•"/>
        <a:tabLst/>
        <a:defRPr sz="20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7pPr>
      <a:lvl8pPr marL="3429000" marR="0" indent="-228600" algn="l" defTabSz="44958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•"/>
        <a:tabLst/>
        <a:defRPr sz="20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8pPr>
      <a:lvl9pPr marL="3886200" marR="0" indent="-228600" algn="l" defTabSz="44958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•"/>
        <a:tabLst/>
        <a:defRPr sz="20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9pPr>
    </p:bodyStyle>
    <p:otherStyle>
      <a:lvl1pPr marL="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1pPr>
      <a:lvl2pPr marL="4572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2pPr>
      <a:lvl3pPr marL="9144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3pPr>
      <a:lvl4pPr marL="13716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4pPr>
      <a:lvl5pPr marL="18288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5pPr>
      <a:lvl6pPr marL="22860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6pPr>
      <a:lvl7pPr marL="27432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7pPr>
      <a:lvl8pPr marL="32004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8pPr>
      <a:lvl9pPr marL="36576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DUuYmk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LEBAABwNQAAuQgAABAAAAAmAAAACAAAAP//////////"/>
              </a:ext>
            </a:extLst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r>
              <a:t>Click to edit Master title style</a:t>
            </a:r>
          </a:p>
        </p:txBody>
      </p:sp>
      <p:sp>
        <p:nvSpPr>
          <p:cNvPr id="3" name="Text Placeholder 2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NgJAABwNQAAsCUAABAAAAAmAAAACAAAAP//////////"/>
              </a:ext>
            </a:extLst>
          </p:cNvSpPr>
          <p:nvPr>
            <p:ph type="body" idx="1"/>
          </p:nvPr>
        </p:nvSpPr>
        <p:spPr>
          <a:xfrm>
            <a:off x="457200" y="1600200"/>
            <a:ext cx="8229600" cy="452628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 Placeholder 3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BonAADwDwAAWSkAABAAAAAmAAAACAAAAP//////////"/>
              </a:ext>
            </a:extLst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>
            <a:lvl1pPr>
              <a:defRPr sz="1200">
                <a:solidFill>
                  <a:srgbClr val="8C8C8C"/>
                </a:solidFill>
              </a:defRPr>
            </a:lvl1pPr>
          </a:lstStyle>
          <a:p>
            <a:fld id="{31EA6510-5EDC-BF93-9252-A8C62B1C64FD}" type="datetime1">
              <a:t>06-Mar-24</a:t>
            </a:fld>
            <a:endParaRPr/>
          </a:p>
        </p:txBody>
      </p:sp>
      <p:sp>
        <p:nvSpPr>
          <p:cNvPr id="5" name="Footer Placeholder 4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OBMAABonAAAIJQAAWSkAABAAAAAmAAAACAAAAP//////////"/>
              </a:ext>
            </a:extLst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C8C8C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UCgAABonAABwNQAAWSkAABAAAAAmAAAACAAAAP//////////"/>
              </a:ext>
            </a:extLst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C8C8C"/>
                </a:solidFill>
              </a:defRPr>
            </a:lvl1pPr>
          </a:lstStyle>
          <a:p>
            <a:fld id="{31EA499E-D0DC-BFBF-9252-26EA071C6473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marL="0" marR="0" indent="0" algn="ctr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44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1pPr>
      <a:lvl2pPr marL="4572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2pPr>
      <a:lvl3pPr marL="9144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3pPr>
      <a:lvl4pPr marL="13716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4pPr>
      <a:lvl5pPr marL="18288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5pPr>
      <a:lvl6pPr marL="22860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6pPr>
      <a:lvl7pPr marL="27432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7pPr>
      <a:lvl8pPr marL="32004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8pPr>
      <a:lvl9pPr marL="36576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9pPr>
    </p:titleStyle>
    <p:bodyStyle>
      <a:lvl1pPr marL="342900" marR="0" indent="-342900" algn="l" defTabSz="914400">
        <a:lnSpc>
          <a:spcPct val="100000"/>
        </a:lnSpc>
        <a:spcBef>
          <a:spcPts val="765"/>
        </a:spcBef>
        <a:spcAft>
          <a:spcPts val="0"/>
        </a:spcAft>
        <a:buClrTx/>
        <a:buSzTx/>
        <a:buFont typeface="Arial" pitchFamily="2" charset="0"/>
        <a:buChar char="•"/>
        <a:tabLst/>
        <a:defRPr sz="32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1pPr>
      <a:lvl2pPr marL="742950" marR="0" indent="-285750" algn="l" defTabSz="914400">
        <a:lnSpc>
          <a:spcPct val="100000"/>
        </a:lnSpc>
        <a:spcBef>
          <a:spcPts val="670"/>
        </a:spcBef>
        <a:spcAft>
          <a:spcPts val="0"/>
        </a:spcAft>
        <a:buClrTx/>
        <a:buSzTx/>
        <a:buFont typeface="Arial" pitchFamily="2" charset="0"/>
        <a:buChar char="–"/>
        <a:tabLst/>
        <a:defRPr sz="2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2pPr>
      <a:lvl3pPr marL="1143000" marR="0" indent="-228600" algn="l" defTabSz="914400">
        <a:lnSpc>
          <a:spcPct val="100000"/>
        </a:lnSpc>
        <a:spcBef>
          <a:spcPts val="575"/>
        </a:spcBef>
        <a:spcAft>
          <a:spcPts val="0"/>
        </a:spcAft>
        <a:buClrTx/>
        <a:buSzTx/>
        <a:buFont typeface="Arial" pitchFamily="2" charset="0"/>
        <a:buChar char="•"/>
        <a:tabLst/>
        <a:defRPr sz="24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3pPr>
      <a:lvl4pPr marL="1600200" marR="0" indent="-228600" algn="l" defTabSz="914400">
        <a:lnSpc>
          <a:spcPct val="100000"/>
        </a:lnSpc>
        <a:spcBef>
          <a:spcPts val="480"/>
        </a:spcBef>
        <a:spcAft>
          <a:spcPts val="0"/>
        </a:spcAft>
        <a:buClrTx/>
        <a:buSzTx/>
        <a:buFont typeface="Arial" pitchFamily="2" charset="0"/>
        <a:buChar char="–"/>
        <a:tabLst/>
        <a:defRPr sz="20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4pPr>
      <a:lvl5pPr marL="2057400" marR="0" indent="-228600" algn="l" defTabSz="914400">
        <a:lnSpc>
          <a:spcPct val="100000"/>
        </a:lnSpc>
        <a:spcBef>
          <a:spcPts val="480"/>
        </a:spcBef>
        <a:spcAft>
          <a:spcPts val="0"/>
        </a:spcAft>
        <a:buClrTx/>
        <a:buSzTx/>
        <a:buFont typeface="Arial" pitchFamily="2" charset="0"/>
        <a:buChar char="»"/>
        <a:tabLst/>
        <a:defRPr sz="20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5pPr>
      <a:lvl6pPr marL="22860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6pPr>
      <a:lvl7pPr marL="27432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7pPr>
      <a:lvl8pPr marL="32004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8pPr>
      <a:lvl9pPr marL="36576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9pPr>
    </p:bodyStyle>
    <p:otherStyle>
      <a:lvl1pPr marL="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1pPr>
      <a:lvl2pPr marL="4572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2pPr>
      <a:lvl3pPr marL="9144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3pPr>
      <a:lvl4pPr marL="13716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4pPr>
      <a:lvl5pPr marL="18288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5pPr>
      <a:lvl6pPr marL="22860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6pPr>
      <a:lvl7pPr marL="27432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7pPr>
      <a:lvl8pPr marL="32004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8pPr>
      <a:lvl9pPr marL="36576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DUuYmk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LEBAABwNQAAuQgAABAAAAAmAAAACAAAAP//////////"/>
              </a:ext>
            </a:extLst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r>
              <a:t>Click to edit Master title style</a:t>
            </a:r>
          </a:p>
        </p:txBody>
      </p:sp>
      <p:sp>
        <p:nvSpPr>
          <p:cNvPr id="3" name="Text Placeholder 2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NgJAABwNQAAsCUAABAAAAAmAAAACAAAAP//////////"/>
              </a:ext>
            </a:extLst>
          </p:cNvSpPr>
          <p:nvPr>
            <p:ph type="body" idx="1"/>
          </p:nvPr>
        </p:nvSpPr>
        <p:spPr>
          <a:xfrm>
            <a:off x="457200" y="1600200"/>
            <a:ext cx="8229600" cy="452628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 Placeholder 3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BonAADwDwAAWSkAABAAAAAmAAAACAAAAP//////////"/>
              </a:ext>
            </a:extLst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>
            <a:lvl1pPr>
              <a:defRPr sz="1200">
                <a:solidFill>
                  <a:srgbClr val="8C8C8C"/>
                </a:solidFill>
              </a:defRPr>
            </a:lvl1pPr>
          </a:lstStyle>
          <a:p>
            <a:fld id="{31EA3C12-5CDC-BFCA-9252-AA9F721C64FF}" type="datetime1">
              <a:t>06-Mar-24</a:t>
            </a:fld>
            <a:endParaRPr/>
          </a:p>
        </p:txBody>
      </p:sp>
      <p:sp>
        <p:nvSpPr>
          <p:cNvPr id="5" name="Footer Placeholder 4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OBMAABonAAAIJQAAWSkAABAAAAAmAAAACAAAAP//////////"/>
              </a:ext>
            </a:extLst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C8C8C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UCgAABonAABwNQAAWSkAABAAAAAmAAAACAAAAP//////////"/>
              </a:ext>
            </a:extLst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C8C8C"/>
                </a:solidFill>
              </a:defRPr>
            </a:lvl1pPr>
          </a:lstStyle>
          <a:p>
            <a:fld id="{31EA663D-73DC-BF90-9252-85C5281C64D0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marL="0" marR="0" indent="0" algn="ctr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44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1pPr>
      <a:lvl2pPr marL="4572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2pPr>
      <a:lvl3pPr marL="9144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3pPr>
      <a:lvl4pPr marL="13716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4pPr>
      <a:lvl5pPr marL="18288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5pPr>
      <a:lvl6pPr marL="22860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6pPr>
      <a:lvl7pPr marL="27432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7pPr>
      <a:lvl8pPr marL="32004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8pPr>
      <a:lvl9pPr marL="36576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9pPr>
    </p:titleStyle>
    <p:bodyStyle>
      <a:lvl1pPr marL="342900" marR="0" indent="-342900" algn="l" defTabSz="914400">
        <a:lnSpc>
          <a:spcPct val="100000"/>
        </a:lnSpc>
        <a:spcBef>
          <a:spcPts val="765"/>
        </a:spcBef>
        <a:spcAft>
          <a:spcPts val="0"/>
        </a:spcAft>
        <a:buClrTx/>
        <a:buSzTx/>
        <a:buFont typeface="Arial" pitchFamily="2" charset="0"/>
        <a:buChar char="•"/>
        <a:tabLst/>
        <a:defRPr sz="32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1pPr>
      <a:lvl2pPr marL="742950" marR="0" indent="-285750" algn="l" defTabSz="914400">
        <a:lnSpc>
          <a:spcPct val="100000"/>
        </a:lnSpc>
        <a:spcBef>
          <a:spcPts val="670"/>
        </a:spcBef>
        <a:spcAft>
          <a:spcPts val="0"/>
        </a:spcAft>
        <a:buClrTx/>
        <a:buSzTx/>
        <a:buFont typeface="Arial" pitchFamily="2" charset="0"/>
        <a:buChar char="–"/>
        <a:tabLst/>
        <a:defRPr sz="2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2pPr>
      <a:lvl3pPr marL="1143000" marR="0" indent="-228600" algn="l" defTabSz="914400">
        <a:lnSpc>
          <a:spcPct val="100000"/>
        </a:lnSpc>
        <a:spcBef>
          <a:spcPts val="575"/>
        </a:spcBef>
        <a:spcAft>
          <a:spcPts val="0"/>
        </a:spcAft>
        <a:buClrTx/>
        <a:buSzTx/>
        <a:buFont typeface="Arial" pitchFamily="2" charset="0"/>
        <a:buChar char="•"/>
        <a:tabLst/>
        <a:defRPr sz="24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3pPr>
      <a:lvl4pPr marL="1600200" marR="0" indent="-228600" algn="l" defTabSz="914400">
        <a:lnSpc>
          <a:spcPct val="100000"/>
        </a:lnSpc>
        <a:spcBef>
          <a:spcPts val="480"/>
        </a:spcBef>
        <a:spcAft>
          <a:spcPts val="0"/>
        </a:spcAft>
        <a:buClrTx/>
        <a:buSzTx/>
        <a:buFont typeface="Arial" pitchFamily="2" charset="0"/>
        <a:buChar char="–"/>
        <a:tabLst/>
        <a:defRPr sz="20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4pPr>
      <a:lvl5pPr marL="2057400" marR="0" indent="-228600" algn="l" defTabSz="914400">
        <a:lnSpc>
          <a:spcPct val="100000"/>
        </a:lnSpc>
        <a:spcBef>
          <a:spcPts val="480"/>
        </a:spcBef>
        <a:spcAft>
          <a:spcPts val="0"/>
        </a:spcAft>
        <a:buClrTx/>
        <a:buSzTx/>
        <a:buFont typeface="Arial" pitchFamily="2" charset="0"/>
        <a:buChar char="»"/>
        <a:tabLst/>
        <a:defRPr sz="20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5pPr>
      <a:lvl6pPr marL="22860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6pPr>
      <a:lvl7pPr marL="27432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7pPr>
      <a:lvl8pPr marL="32004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8pPr>
      <a:lvl9pPr marL="36576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9pPr>
    </p:bodyStyle>
    <p:otherStyle>
      <a:lvl1pPr marL="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1pPr>
      <a:lvl2pPr marL="4572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2pPr>
      <a:lvl3pPr marL="9144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3pPr>
      <a:lvl4pPr marL="13716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4pPr>
      <a:lvl5pPr marL="18288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5pPr>
      <a:lvl6pPr marL="22860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6pPr>
      <a:lvl7pPr marL="27432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7pPr>
      <a:lvl8pPr marL="32004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8pPr>
      <a:lvl9pPr marL="36576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DUuYmk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LEBAABwNQAAuQgAABAAAAAmAAAACAAAAP//////////"/>
              </a:ext>
            </a:extLst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r>
              <a:t>Click to edit Master title style</a:t>
            </a:r>
          </a:p>
        </p:txBody>
      </p:sp>
      <p:sp>
        <p:nvSpPr>
          <p:cNvPr id="3" name="Text Placeholder 2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NgJAABwNQAAsCUAABAAAAAmAAAACAAAAP//////////"/>
              </a:ext>
            </a:extLst>
          </p:cNvSpPr>
          <p:nvPr>
            <p:ph type="body" idx="1"/>
          </p:nvPr>
        </p:nvSpPr>
        <p:spPr>
          <a:xfrm>
            <a:off x="457200" y="1600200"/>
            <a:ext cx="8229600" cy="452628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 Placeholder 3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BonAADwDwAAWSkAABAAAAAmAAAACAAAAP//////////"/>
              </a:ext>
            </a:extLst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>
            <a:lvl1pPr>
              <a:defRPr sz="1200">
                <a:solidFill>
                  <a:srgbClr val="8C8C8C"/>
                </a:solidFill>
              </a:defRPr>
            </a:lvl1pPr>
          </a:lstStyle>
          <a:p>
            <a:fld id="{31EA7532-7CDC-BF83-9252-8AD63B1C64DF}" type="datetime1">
              <a:t>06-Mar-24</a:t>
            </a:fld>
            <a:endParaRPr/>
          </a:p>
        </p:txBody>
      </p:sp>
      <p:sp>
        <p:nvSpPr>
          <p:cNvPr id="5" name="Footer Placeholder 4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OBMAABonAAAIJQAAWSkAABAAAAAmAAAACAAAAP//////////"/>
              </a:ext>
            </a:extLst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C8C8C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UCgAABonAABwNQAAWSkAABAAAAAmAAAACAAAAP//////////"/>
              </a:ext>
            </a:extLst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C8C8C"/>
                </a:solidFill>
              </a:defRPr>
            </a:lvl1pPr>
          </a:lstStyle>
          <a:p>
            <a:fld id="{31EA0FFB-B5DC-BFF9-9252-43AC411C6416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ftr="0" dt="0"/>
  <p:txStyles>
    <p:titleStyle>
      <a:lvl1pPr marL="0" marR="0" indent="0" algn="ctr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44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1pPr>
      <a:lvl2pPr marL="4572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2pPr>
      <a:lvl3pPr marL="9144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3pPr>
      <a:lvl4pPr marL="13716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4pPr>
      <a:lvl5pPr marL="18288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5pPr>
      <a:lvl6pPr marL="22860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6pPr>
      <a:lvl7pPr marL="27432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7pPr>
      <a:lvl8pPr marL="32004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8pPr>
      <a:lvl9pPr marL="36576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9pPr>
    </p:titleStyle>
    <p:bodyStyle>
      <a:lvl1pPr marL="342900" marR="0" indent="-342900" algn="l" defTabSz="914400">
        <a:lnSpc>
          <a:spcPct val="100000"/>
        </a:lnSpc>
        <a:spcBef>
          <a:spcPts val="765"/>
        </a:spcBef>
        <a:spcAft>
          <a:spcPts val="0"/>
        </a:spcAft>
        <a:buClrTx/>
        <a:buSzTx/>
        <a:buFont typeface="Arial" pitchFamily="2" charset="0"/>
        <a:buChar char="•"/>
        <a:tabLst/>
        <a:defRPr sz="32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1pPr>
      <a:lvl2pPr marL="742950" marR="0" indent="-285750" algn="l" defTabSz="914400">
        <a:lnSpc>
          <a:spcPct val="100000"/>
        </a:lnSpc>
        <a:spcBef>
          <a:spcPts val="670"/>
        </a:spcBef>
        <a:spcAft>
          <a:spcPts val="0"/>
        </a:spcAft>
        <a:buClrTx/>
        <a:buSzTx/>
        <a:buFont typeface="Arial" pitchFamily="2" charset="0"/>
        <a:buChar char="–"/>
        <a:tabLst/>
        <a:defRPr sz="2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2pPr>
      <a:lvl3pPr marL="1143000" marR="0" indent="-228600" algn="l" defTabSz="914400">
        <a:lnSpc>
          <a:spcPct val="100000"/>
        </a:lnSpc>
        <a:spcBef>
          <a:spcPts val="575"/>
        </a:spcBef>
        <a:spcAft>
          <a:spcPts val="0"/>
        </a:spcAft>
        <a:buClrTx/>
        <a:buSzTx/>
        <a:buFont typeface="Arial" pitchFamily="2" charset="0"/>
        <a:buChar char="•"/>
        <a:tabLst/>
        <a:defRPr sz="24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3pPr>
      <a:lvl4pPr marL="1600200" marR="0" indent="-228600" algn="l" defTabSz="914400">
        <a:lnSpc>
          <a:spcPct val="100000"/>
        </a:lnSpc>
        <a:spcBef>
          <a:spcPts val="480"/>
        </a:spcBef>
        <a:spcAft>
          <a:spcPts val="0"/>
        </a:spcAft>
        <a:buClrTx/>
        <a:buSzTx/>
        <a:buFont typeface="Arial" pitchFamily="2" charset="0"/>
        <a:buChar char="–"/>
        <a:tabLst/>
        <a:defRPr sz="20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4pPr>
      <a:lvl5pPr marL="2057400" marR="0" indent="-228600" algn="l" defTabSz="914400">
        <a:lnSpc>
          <a:spcPct val="100000"/>
        </a:lnSpc>
        <a:spcBef>
          <a:spcPts val="480"/>
        </a:spcBef>
        <a:spcAft>
          <a:spcPts val="0"/>
        </a:spcAft>
        <a:buClrTx/>
        <a:buSzTx/>
        <a:buFont typeface="Arial" pitchFamily="2" charset="0"/>
        <a:buChar char="»"/>
        <a:tabLst/>
        <a:defRPr sz="20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5pPr>
      <a:lvl6pPr marL="22860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6pPr>
      <a:lvl7pPr marL="27432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7pPr>
      <a:lvl8pPr marL="32004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8pPr>
      <a:lvl9pPr marL="36576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9pPr>
    </p:bodyStyle>
    <p:otherStyle>
      <a:lvl1pPr marL="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1pPr>
      <a:lvl2pPr marL="4572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2pPr>
      <a:lvl3pPr marL="9144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3pPr>
      <a:lvl4pPr marL="13716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4pPr>
      <a:lvl5pPr marL="18288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5pPr>
      <a:lvl6pPr marL="22860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6pPr>
      <a:lvl7pPr marL="27432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7pPr>
      <a:lvl8pPr marL="32004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8pPr>
      <a:lvl9pPr marL="36576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DUuYmk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LEBAABwNQAAuQgAABAAAAAmAAAACAAAAP//////////"/>
              </a:ext>
            </a:extLst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r>
              <a:t>Click to edit Master title style</a:t>
            </a:r>
          </a:p>
        </p:txBody>
      </p:sp>
      <p:sp>
        <p:nvSpPr>
          <p:cNvPr id="3" name="Text Placeholder 2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NgJAABwNQAAsCUAABAAAAAmAAAACAAAAP//////////"/>
              </a:ext>
            </a:extLst>
          </p:cNvSpPr>
          <p:nvPr>
            <p:ph type="body" idx="1"/>
          </p:nvPr>
        </p:nvSpPr>
        <p:spPr>
          <a:xfrm>
            <a:off x="457200" y="1600200"/>
            <a:ext cx="8229600" cy="452628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 Placeholder 3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BonAADwDwAAWSkAABAAAAAmAAAACAAAAP//////////"/>
              </a:ext>
            </a:extLst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>
            <a:lvl1pPr>
              <a:defRPr sz="1200">
                <a:solidFill>
                  <a:srgbClr val="8C8C8C"/>
                </a:solidFill>
              </a:defRPr>
            </a:lvl1pPr>
          </a:lstStyle>
          <a:p>
            <a:fld id="{31EA1DB6-F8DC-BFEB-9252-0EBE531C645B}" type="datetime1">
              <a:t>06-Mar-24</a:t>
            </a:fld>
            <a:endParaRPr/>
          </a:p>
        </p:txBody>
      </p:sp>
      <p:sp>
        <p:nvSpPr>
          <p:cNvPr id="5" name="Footer Placeholder 4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OBMAABonAAAIJQAAWSkAABAAAAAmAAAACAAAAP//////////"/>
              </a:ext>
            </a:extLst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C8C8C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UCgAABonAABwNQAAWSkAABAAAAAmAAAACAAAAP//////////"/>
              </a:ext>
            </a:extLst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C8C8C"/>
                </a:solidFill>
              </a:defRPr>
            </a:lvl1pPr>
          </a:lstStyle>
          <a:p>
            <a:fld id="{31EA73A6-E8DC-BF85-9252-1ED03D1C644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marL="0" marR="0" indent="0" algn="ctr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44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1pPr>
      <a:lvl2pPr marL="4572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2pPr>
      <a:lvl3pPr marL="9144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3pPr>
      <a:lvl4pPr marL="13716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4pPr>
      <a:lvl5pPr marL="18288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5pPr>
      <a:lvl6pPr marL="22860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6pPr>
      <a:lvl7pPr marL="27432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7pPr>
      <a:lvl8pPr marL="32004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8pPr>
      <a:lvl9pPr marL="36576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9pPr>
    </p:titleStyle>
    <p:bodyStyle>
      <a:lvl1pPr marL="342900" marR="0" indent="-342900" algn="l" defTabSz="914400">
        <a:lnSpc>
          <a:spcPct val="100000"/>
        </a:lnSpc>
        <a:spcBef>
          <a:spcPts val="765"/>
        </a:spcBef>
        <a:spcAft>
          <a:spcPts val="0"/>
        </a:spcAft>
        <a:buClrTx/>
        <a:buSzTx/>
        <a:buFont typeface="Arial" pitchFamily="2" charset="0"/>
        <a:buChar char="•"/>
        <a:tabLst/>
        <a:defRPr sz="32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1pPr>
      <a:lvl2pPr marL="742950" marR="0" indent="-285750" algn="l" defTabSz="914400">
        <a:lnSpc>
          <a:spcPct val="100000"/>
        </a:lnSpc>
        <a:spcBef>
          <a:spcPts val="670"/>
        </a:spcBef>
        <a:spcAft>
          <a:spcPts val="0"/>
        </a:spcAft>
        <a:buClrTx/>
        <a:buSzTx/>
        <a:buFont typeface="Arial" pitchFamily="2" charset="0"/>
        <a:buChar char="–"/>
        <a:tabLst/>
        <a:defRPr sz="2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2pPr>
      <a:lvl3pPr marL="1143000" marR="0" indent="-228600" algn="l" defTabSz="914400">
        <a:lnSpc>
          <a:spcPct val="100000"/>
        </a:lnSpc>
        <a:spcBef>
          <a:spcPts val="575"/>
        </a:spcBef>
        <a:spcAft>
          <a:spcPts val="0"/>
        </a:spcAft>
        <a:buClrTx/>
        <a:buSzTx/>
        <a:buFont typeface="Arial" pitchFamily="2" charset="0"/>
        <a:buChar char="•"/>
        <a:tabLst/>
        <a:defRPr sz="24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3pPr>
      <a:lvl4pPr marL="1600200" marR="0" indent="-228600" algn="l" defTabSz="914400">
        <a:lnSpc>
          <a:spcPct val="100000"/>
        </a:lnSpc>
        <a:spcBef>
          <a:spcPts val="480"/>
        </a:spcBef>
        <a:spcAft>
          <a:spcPts val="0"/>
        </a:spcAft>
        <a:buClrTx/>
        <a:buSzTx/>
        <a:buFont typeface="Arial" pitchFamily="2" charset="0"/>
        <a:buChar char="–"/>
        <a:tabLst/>
        <a:defRPr sz="20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4pPr>
      <a:lvl5pPr marL="2057400" marR="0" indent="-228600" algn="l" defTabSz="914400">
        <a:lnSpc>
          <a:spcPct val="100000"/>
        </a:lnSpc>
        <a:spcBef>
          <a:spcPts val="480"/>
        </a:spcBef>
        <a:spcAft>
          <a:spcPts val="0"/>
        </a:spcAft>
        <a:buClrTx/>
        <a:buSzTx/>
        <a:buFont typeface="Arial" pitchFamily="2" charset="0"/>
        <a:buChar char="»"/>
        <a:tabLst/>
        <a:defRPr sz="20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5pPr>
      <a:lvl6pPr marL="22860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6pPr>
      <a:lvl7pPr marL="27432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7pPr>
      <a:lvl8pPr marL="32004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8pPr>
      <a:lvl9pPr marL="36576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9pPr>
    </p:bodyStyle>
    <p:otherStyle>
      <a:lvl1pPr marL="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1pPr>
      <a:lvl2pPr marL="4572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2pPr>
      <a:lvl3pPr marL="9144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3pPr>
      <a:lvl4pPr marL="13716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4pPr>
      <a:lvl5pPr marL="18288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5pPr>
      <a:lvl6pPr marL="22860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6pPr>
      <a:lvl7pPr marL="27432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7pPr>
      <a:lvl8pPr marL="32004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8pPr>
      <a:lvl9pPr marL="36576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DUuYmk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LEBAABwNQAAuQgAABAAAAAmAAAACAAAAP//////////"/>
              </a:ext>
            </a:extLst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r>
              <a:t>Click to edit Master title style</a:t>
            </a:r>
          </a:p>
        </p:txBody>
      </p:sp>
      <p:sp>
        <p:nvSpPr>
          <p:cNvPr id="3" name="Text Placeholder 2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NgJAABwNQAAsCUAABAAAAAmAAAACAAAAP//////////"/>
              </a:ext>
            </a:extLst>
          </p:cNvSpPr>
          <p:nvPr>
            <p:ph type="body" idx="1"/>
          </p:nvPr>
        </p:nvSpPr>
        <p:spPr>
          <a:xfrm>
            <a:off x="457200" y="1600200"/>
            <a:ext cx="8229600" cy="452628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 Placeholder 3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BonAADwDwAAWSkAABAAAAAmAAAACAAAAP//////////"/>
              </a:ext>
            </a:extLst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>
            <a:lvl1pPr>
              <a:defRPr sz="1200">
                <a:solidFill>
                  <a:srgbClr val="8C8C8C"/>
                </a:solidFill>
              </a:defRPr>
            </a:lvl1pPr>
          </a:lstStyle>
          <a:p>
            <a:fld id="{31EA16BD-F3DC-BFE0-9252-05B5581C6450}" type="datetime1">
              <a:t>06-Mar-24</a:t>
            </a:fld>
            <a:endParaRPr/>
          </a:p>
        </p:txBody>
      </p:sp>
      <p:sp>
        <p:nvSpPr>
          <p:cNvPr id="5" name="Footer Placeholder 4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OBMAABonAAAIJQAAWSkAABAAAAAmAAAACAAAAP//////////"/>
              </a:ext>
            </a:extLst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C8C8C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UCgAABonAABwNQAAWSkAABAAAAAmAAAACAAAAP//////////"/>
              </a:ext>
            </a:extLst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C8C8C"/>
                </a:solidFill>
              </a:defRPr>
            </a:lvl1pPr>
          </a:lstStyle>
          <a:p>
            <a:fld id="{31EA62C6-88DC-BF94-9252-7EC12C1C64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sldNum="0" hdr="0" ftr="0" dt="0"/>
  <p:txStyles>
    <p:titleStyle>
      <a:lvl1pPr marL="0" marR="0" indent="0" algn="ctr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44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1pPr>
      <a:lvl2pPr marL="4572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2pPr>
      <a:lvl3pPr marL="9144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3pPr>
      <a:lvl4pPr marL="13716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4pPr>
      <a:lvl5pPr marL="18288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5pPr>
      <a:lvl6pPr marL="22860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6pPr>
      <a:lvl7pPr marL="27432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7pPr>
      <a:lvl8pPr marL="32004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8pPr>
      <a:lvl9pPr marL="36576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9pPr>
    </p:titleStyle>
    <p:bodyStyle>
      <a:lvl1pPr marL="342900" marR="0" indent="-342900" algn="l" defTabSz="914400">
        <a:lnSpc>
          <a:spcPct val="100000"/>
        </a:lnSpc>
        <a:spcBef>
          <a:spcPts val="765"/>
        </a:spcBef>
        <a:spcAft>
          <a:spcPts val="0"/>
        </a:spcAft>
        <a:buClrTx/>
        <a:buSzTx/>
        <a:buFont typeface="Arial" pitchFamily="2" charset="0"/>
        <a:buChar char="•"/>
        <a:tabLst/>
        <a:defRPr sz="32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1pPr>
      <a:lvl2pPr marL="742950" marR="0" indent="-285750" algn="l" defTabSz="914400">
        <a:lnSpc>
          <a:spcPct val="100000"/>
        </a:lnSpc>
        <a:spcBef>
          <a:spcPts val="670"/>
        </a:spcBef>
        <a:spcAft>
          <a:spcPts val="0"/>
        </a:spcAft>
        <a:buClrTx/>
        <a:buSzTx/>
        <a:buFont typeface="Arial" pitchFamily="2" charset="0"/>
        <a:buChar char="–"/>
        <a:tabLst/>
        <a:defRPr sz="2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2pPr>
      <a:lvl3pPr marL="1143000" marR="0" indent="-228600" algn="l" defTabSz="914400">
        <a:lnSpc>
          <a:spcPct val="100000"/>
        </a:lnSpc>
        <a:spcBef>
          <a:spcPts val="575"/>
        </a:spcBef>
        <a:spcAft>
          <a:spcPts val="0"/>
        </a:spcAft>
        <a:buClrTx/>
        <a:buSzTx/>
        <a:buFont typeface="Arial" pitchFamily="2" charset="0"/>
        <a:buChar char="•"/>
        <a:tabLst/>
        <a:defRPr sz="24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3pPr>
      <a:lvl4pPr marL="1600200" marR="0" indent="-228600" algn="l" defTabSz="914400">
        <a:lnSpc>
          <a:spcPct val="100000"/>
        </a:lnSpc>
        <a:spcBef>
          <a:spcPts val="480"/>
        </a:spcBef>
        <a:spcAft>
          <a:spcPts val="0"/>
        </a:spcAft>
        <a:buClrTx/>
        <a:buSzTx/>
        <a:buFont typeface="Arial" pitchFamily="2" charset="0"/>
        <a:buChar char="–"/>
        <a:tabLst/>
        <a:defRPr sz="20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4pPr>
      <a:lvl5pPr marL="2057400" marR="0" indent="-228600" algn="l" defTabSz="914400">
        <a:lnSpc>
          <a:spcPct val="100000"/>
        </a:lnSpc>
        <a:spcBef>
          <a:spcPts val="480"/>
        </a:spcBef>
        <a:spcAft>
          <a:spcPts val="0"/>
        </a:spcAft>
        <a:buClrTx/>
        <a:buSzTx/>
        <a:buFont typeface="Arial" pitchFamily="2" charset="0"/>
        <a:buChar char="»"/>
        <a:tabLst/>
        <a:defRPr sz="20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5pPr>
      <a:lvl6pPr marL="22860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6pPr>
      <a:lvl7pPr marL="27432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7pPr>
      <a:lvl8pPr marL="32004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8pPr>
      <a:lvl9pPr marL="36576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9pPr>
    </p:bodyStyle>
    <p:otherStyle>
      <a:lvl1pPr marL="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1pPr>
      <a:lvl2pPr marL="4572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2pPr>
      <a:lvl3pPr marL="9144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3pPr>
      <a:lvl4pPr marL="13716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4pPr>
      <a:lvl5pPr marL="18288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5pPr>
      <a:lvl6pPr marL="22860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6pPr>
      <a:lvl7pPr marL="27432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7pPr>
      <a:lvl8pPr marL="32004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8pPr>
      <a:lvl9pPr marL="36576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DUuYmk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LEBAABwNQAAuQgAABAAAAAmAAAACAAAAP//////////"/>
              </a:ext>
            </a:extLst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r>
              <a:t>Click to edit Master title style</a:t>
            </a:r>
          </a:p>
        </p:txBody>
      </p:sp>
      <p:sp>
        <p:nvSpPr>
          <p:cNvPr id="3" name="Text Placeholder 2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NgJAABwNQAAsCUAABAAAAAmAAAACAAAAP//////////"/>
              </a:ext>
            </a:extLst>
          </p:cNvSpPr>
          <p:nvPr>
            <p:ph type="body" idx="1"/>
          </p:nvPr>
        </p:nvSpPr>
        <p:spPr>
          <a:xfrm>
            <a:off x="457200" y="1600200"/>
            <a:ext cx="8229600" cy="452628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 Placeholder 3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BonAADwDwAAWSkAABAAAAAmAAAACAAAAP//////////"/>
              </a:ext>
            </a:extLst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>
            <a:lvl1pPr>
              <a:defRPr sz="1200">
                <a:solidFill>
                  <a:srgbClr val="8C8C8C"/>
                </a:solidFill>
              </a:defRPr>
            </a:lvl1pPr>
          </a:lstStyle>
          <a:p>
            <a:fld id="{31EA6712-5CDC-BF91-9252-AAC4291C64FF}" type="datetime1">
              <a:t>06-Mar-24</a:t>
            </a:fld>
            <a:endParaRPr/>
          </a:p>
        </p:txBody>
      </p:sp>
      <p:sp>
        <p:nvSpPr>
          <p:cNvPr id="5" name="Footer Placeholder 4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OBMAABonAAAIJQAAWSkAABAAAAAmAAAACAAAAP//////////"/>
              </a:ext>
            </a:extLst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C8C8C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UCgAABonAABwNQAAWSkAABAAAAAmAAAACAAAAP//////////"/>
              </a:ext>
            </a:extLst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C8C8C"/>
                </a:solidFill>
              </a:defRPr>
            </a:lvl1pPr>
          </a:lstStyle>
          <a:p>
            <a:fld id="{31EA4BE5-ABDC-BFBD-9252-5DE8051C6408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sldNum="0" hdr="0" ftr="0" dt="0"/>
  <p:txStyles>
    <p:titleStyle>
      <a:lvl1pPr marL="0" marR="0" indent="0" algn="ctr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44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1pPr>
      <a:lvl2pPr marL="4572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2pPr>
      <a:lvl3pPr marL="9144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3pPr>
      <a:lvl4pPr marL="13716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4pPr>
      <a:lvl5pPr marL="18288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5pPr>
      <a:lvl6pPr marL="22860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6pPr>
      <a:lvl7pPr marL="27432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7pPr>
      <a:lvl8pPr marL="32004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8pPr>
      <a:lvl9pPr marL="36576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9pPr>
    </p:titleStyle>
    <p:bodyStyle>
      <a:lvl1pPr marL="342900" marR="0" indent="-342900" algn="l" defTabSz="914400">
        <a:lnSpc>
          <a:spcPct val="100000"/>
        </a:lnSpc>
        <a:spcBef>
          <a:spcPts val="765"/>
        </a:spcBef>
        <a:spcAft>
          <a:spcPts val="0"/>
        </a:spcAft>
        <a:buClrTx/>
        <a:buSzTx/>
        <a:buFont typeface="Arial" pitchFamily="2" charset="0"/>
        <a:buChar char="•"/>
        <a:tabLst/>
        <a:defRPr sz="32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1pPr>
      <a:lvl2pPr marL="742950" marR="0" indent="-285750" algn="l" defTabSz="914400">
        <a:lnSpc>
          <a:spcPct val="100000"/>
        </a:lnSpc>
        <a:spcBef>
          <a:spcPts val="670"/>
        </a:spcBef>
        <a:spcAft>
          <a:spcPts val="0"/>
        </a:spcAft>
        <a:buClrTx/>
        <a:buSzTx/>
        <a:buFont typeface="Arial" pitchFamily="2" charset="0"/>
        <a:buChar char="–"/>
        <a:tabLst/>
        <a:defRPr sz="2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2pPr>
      <a:lvl3pPr marL="1143000" marR="0" indent="-228600" algn="l" defTabSz="914400">
        <a:lnSpc>
          <a:spcPct val="100000"/>
        </a:lnSpc>
        <a:spcBef>
          <a:spcPts val="575"/>
        </a:spcBef>
        <a:spcAft>
          <a:spcPts val="0"/>
        </a:spcAft>
        <a:buClrTx/>
        <a:buSzTx/>
        <a:buFont typeface="Arial" pitchFamily="2" charset="0"/>
        <a:buChar char="•"/>
        <a:tabLst/>
        <a:defRPr sz="24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3pPr>
      <a:lvl4pPr marL="1600200" marR="0" indent="-228600" algn="l" defTabSz="914400">
        <a:lnSpc>
          <a:spcPct val="100000"/>
        </a:lnSpc>
        <a:spcBef>
          <a:spcPts val="480"/>
        </a:spcBef>
        <a:spcAft>
          <a:spcPts val="0"/>
        </a:spcAft>
        <a:buClrTx/>
        <a:buSzTx/>
        <a:buFont typeface="Arial" pitchFamily="2" charset="0"/>
        <a:buChar char="–"/>
        <a:tabLst/>
        <a:defRPr sz="20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4pPr>
      <a:lvl5pPr marL="2057400" marR="0" indent="-228600" algn="l" defTabSz="914400">
        <a:lnSpc>
          <a:spcPct val="100000"/>
        </a:lnSpc>
        <a:spcBef>
          <a:spcPts val="480"/>
        </a:spcBef>
        <a:spcAft>
          <a:spcPts val="0"/>
        </a:spcAft>
        <a:buClrTx/>
        <a:buSzTx/>
        <a:buFont typeface="Arial" pitchFamily="2" charset="0"/>
        <a:buChar char="»"/>
        <a:tabLst/>
        <a:defRPr sz="20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5pPr>
      <a:lvl6pPr marL="22860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6pPr>
      <a:lvl7pPr marL="27432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7pPr>
      <a:lvl8pPr marL="32004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8pPr>
      <a:lvl9pPr marL="36576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9pPr>
    </p:bodyStyle>
    <p:otherStyle>
      <a:lvl1pPr marL="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1pPr>
      <a:lvl2pPr marL="4572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2pPr>
      <a:lvl3pPr marL="9144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3pPr>
      <a:lvl4pPr marL="13716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4pPr>
      <a:lvl5pPr marL="18288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5pPr>
      <a:lvl6pPr marL="22860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6pPr>
      <a:lvl7pPr marL="27432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7pPr>
      <a:lvl8pPr marL="32004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8pPr>
      <a:lvl9pPr marL="36576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3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4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5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5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5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6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68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21.wmf"/><Relationship Id="rId3" Type="http://schemas.openxmlformats.org/officeDocument/2006/relationships/image" Target="../media/image22.png"/><Relationship Id="rId7" Type="http://schemas.openxmlformats.org/officeDocument/2006/relationships/image" Target="../media/image18.wmf"/><Relationship Id="rId12" Type="http://schemas.openxmlformats.org/officeDocument/2006/relationships/oleObject" Target="../embeddings/oleObject5.bin"/><Relationship Id="rId2" Type="http://schemas.openxmlformats.org/officeDocument/2006/relationships/slideLayout" Target="../slideLayouts/slideLayout68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20.wmf"/><Relationship Id="rId5" Type="http://schemas.openxmlformats.org/officeDocument/2006/relationships/image" Target="../media/image17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19.wmf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68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68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4.wmf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68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68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68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6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8B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P///w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u+DjBf///wEAAAAAAAAAAAAAAAAAAAAAAAAAAAAAAAAAAAAAAAAAAAAAAAJ/f38AgICAA8zMzADAwP8Af39/AAAAAAAAAAAAAAAAAAAAAAAAAAAAIQAAABgAAAAUAAAAOAQAABoNAAAINAAAJhYAABAAAAAmAAAACAAAAAAAAAAAAAAA"/>
              </a:ext>
            </a:extLst>
          </p:cNvSpPr>
          <p:nvPr>
            <p:ph type="ctrTitle"/>
          </p:nvPr>
        </p:nvSpPr>
        <p:spPr/>
        <p:txBody>
          <a:bodyPr/>
          <a:lstStyle/>
          <a:p>
            <a:pPr>
              <a:defRPr sz="5800" b="1"/>
            </a:pPr>
            <a:r>
              <a:t>Inženjerska ekonomija</a:t>
            </a:r>
          </a:p>
        </p:txBody>
      </p:sp>
      <p:sp>
        <p:nvSpPr>
          <p:cNvPr id="3" name="Textbox1"/>
          <p:cNvSpPr txBox="1">
            <a:extLst>
              <a:ext uri="smNativeData">
                <pr:smNativeData xmlns="" xmlns:p14="http://schemas.microsoft.com/office/powerpoint/2010/main" xmlns:pr="smNativeData" val="SMDATA_16_ZZaYYhMAAAAlAAAAEgAAAA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u+DjBf///wEAAAAAAAAAAAAAAAAAAAAAAAAAAAAAAAAAAAAAAAAAAAAAAAJ/f38AgICAA8zMzADAwP8Af39/AAAAAAAAAAAAAAAAAAAAAAAAAAAAIQAAABgAAAAUAAAACxUAAOslAAA1IwAAKygAABAAAAAmAAAACAAAAP//////////"/>
              </a:ext>
            </a:extLst>
          </p:cNvSpPr>
          <p:nvPr/>
        </p:nvSpPr>
        <p:spPr>
          <a:xfrm>
            <a:off x="3420745" y="6163945"/>
            <a:ext cx="2302510" cy="36576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numCol="1" anchor="t"/>
          <a:lstStyle/>
          <a:p>
            <a:r>
              <a:rPr lang="en-US"/>
              <a:t>mart</a:t>
            </a:r>
            <a:r>
              <a:t> 202</a:t>
            </a:r>
            <a:r>
              <a:rPr lang="en-US"/>
              <a:t>3</a:t>
            </a:r>
            <a:r>
              <a:t>. </a:t>
            </a:r>
            <a:r>
              <a:rPr dirty="0" err="1"/>
              <a:t>godine</a:t>
            </a:r>
            <a:endParaRPr dirty="0"/>
          </a:p>
        </p:txBody>
      </p:sp>
      <p:sp>
        <p:nvSpPr>
          <p:cNvPr id="4" name="SlideSubtitle1"/>
          <p:cNvSpPr>
            <a:extLst>
              <a:ext uri="smNativeData">
                <pr:smNativeData xmlns="" xmlns:p14="http://schemas.microsoft.com/office/powerpoint/2010/main" xmlns:pr="smNativeData" val="SMDATA_16_ZZaYYhMAAAAlAAAAZAAAAA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Gc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u+DjBf///wEAAAAAAAAAAAAAAAAAAAAAAAAAAAAAAAAAAAAAAAAAAAAAAAJ/f38AgICAA8zMzADAwP8Af39/AAAAAAAAAAAAAAAAAAAAAAAAAAAAIQAAABgAAAAUAAAAcAgAAOgXAADQLwAAsCIAABAAAAAmAAAACAAAAP//////////"/>
              </a:ext>
            </a:extLst>
          </p:cNvSpPr>
          <p:nvPr/>
        </p:nvSpPr>
        <p:spPr>
          <a:xfrm>
            <a:off x="685800" y="3716020"/>
            <a:ext cx="7577455" cy="17526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numCol="1" anchor="t"/>
          <a:lstStyle/>
          <a:p>
            <a:pPr algn="ctr">
              <a:defRPr sz="2800" b="1" i="1"/>
            </a:pPr>
            <a:r>
              <a:rPr dirty="0"/>
              <a:t>Prof. </a:t>
            </a:r>
            <a:r>
              <a:rPr dirty="0" err="1"/>
              <a:t>dr</a:t>
            </a:r>
            <a:r>
              <a:rPr dirty="0"/>
              <a:t> Ivan </a:t>
            </a:r>
            <a:r>
              <a:rPr dirty="0" err="1"/>
              <a:t>Mihajlović</a:t>
            </a:r>
            <a:endParaRPr dirty="0"/>
          </a:p>
          <a:p>
            <a:pPr algn="ctr">
              <a:defRPr sz="2800" b="1" i="1"/>
            </a:pPr>
            <a:r>
              <a:rPr dirty="0"/>
              <a:t>imihajlovic@</a:t>
            </a:r>
            <a:r>
              <a:rPr lang="en-US" dirty="0"/>
              <a:t>mas</a:t>
            </a:r>
            <a:r>
              <a:rPr dirty="0"/>
              <a:t>.bg.ac.rs</a:t>
            </a:r>
          </a:p>
          <a:p>
            <a:pPr algn="ctr">
              <a:defRPr sz="2800" i="1"/>
            </a:pPr>
            <a:r>
              <a:rPr dirty="0" err="1"/>
              <a:t>Univerzitet</a:t>
            </a:r>
            <a:r>
              <a:rPr dirty="0"/>
              <a:t> u </a:t>
            </a:r>
            <a:r>
              <a:rPr dirty="0" err="1"/>
              <a:t>Beogradu</a:t>
            </a:r>
            <a:endParaRPr dirty="0"/>
          </a:p>
          <a:p>
            <a:pPr algn="ctr">
              <a:defRPr sz="2800" i="1"/>
            </a:pPr>
            <a:r>
              <a:rPr dirty="0" err="1"/>
              <a:t>Mašinski</a:t>
            </a:r>
            <a:r>
              <a:rPr dirty="0"/>
              <a:t> </a:t>
            </a:r>
            <a:r>
              <a:rPr dirty="0" err="1"/>
              <a:t>fakultet</a:t>
            </a:r>
            <a:r>
              <a:rPr dirty="0"/>
              <a:t> u </a:t>
            </a:r>
            <a:r>
              <a:rPr dirty="0" err="1"/>
              <a:t>Beogradu</a:t>
            </a:r>
            <a:endParaRPr dirty="0"/>
          </a:p>
          <a:p>
            <a:pPr algn="ctr">
              <a:defRPr sz="3200"/>
            </a:pPr>
            <a:r>
              <a:rPr lang="en-US" sz="3000" i="1" dirty="0" err="1">
                <a:latin typeface="Calibri"/>
                <a:ea typeface="SimSun"/>
                <a:cs typeface="Times New Roman"/>
              </a:rPr>
              <a:t>Kabinet</a:t>
            </a:r>
            <a:r>
              <a:rPr lang="en-US" sz="3000" i="1" dirty="0">
                <a:latin typeface="Calibri"/>
                <a:ea typeface="SimSun"/>
                <a:cs typeface="Times New Roman"/>
              </a:rPr>
              <a:t> 401 – </a:t>
            </a:r>
            <a:r>
              <a:rPr lang="en-US" sz="3000" i="1" dirty="0" err="1">
                <a:latin typeface="Calibri"/>
                <a:ea typeface="SimSun"/>
                <a:cs typeface="Times New Roman"/>
              </a:rPr>
              <a:t>konsultacije</a:t>
            </a:r>
            <a:r>
              <a:rPr lang="en-US" sz="3000" i="1" dirty="0">
                <a:latin typeface="Calibri"/>
                <a:ea typeface="SimSun"/>
                <a:cs typeface="Times New Roman"/>
              </a:rPr>
              <a:t> </a:t>
            </a:r>
            <a:r>
              <a:rPr lang="en-US" sz="3000" i="1" dirty="0" err="1">
                <a:latin typeface="Calibri"/>
                <a:ea typeface="SimSun"/>
                <a:cs typeface="Times New Roman"/>
              </a:rPr>
              <a:t>utorkom</a:t>
            </a:r>
            <a:r>
              <a:rPr lang="sr-Latn-RS" sz="3000" i="1" dirty="0">
                <a:latin typeface="Calibri"/>
                <a:ea typeface="SimSun"/>
                <a:cs typeface="Times New Roman"/>
              </a:rPr>
              <a:t> </a:t>
            </a:r>
            <a:r>
              <a:rPr lang="en-US" sz="3000" i="1" dirty="0">
                <a:latin typeface="Calibri"/>
                <a:ea typeface="SimSun"/>
                <a:cs typeface="Times New Roman"/>
              </a:rPr>
              <a:t>od 10-12h</a:t>
            </a:r>
          </a:p>
          <a:p>
            <a:pPr algn="ctr">
              <a:defRPr sz="3200"/>
            </a:pP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8B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u+DjBf///wEAAAAAAAAAAAAAAAAAAAAAAAAAAAAAAAAAAAAAAAAAAAAAAAJ/f38AgICAA8zMzADAwP8Af39/AAAAAAAAAAAAAAAAAAAAAAAAAAAAIQAAABgAAAAUAAAA0AIAALABAABwNQAAuAgAABAAAAAmAAAACAAAAAAAAAAAAAAA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r>
              <a:t>Tražnja i ponuda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u+DjBf///wEAAAAAAAAAAAAAAAAAAAAAAAAAAAAAAAAAAAAAAAAAAAAAAAJ/f38AgICAA8zMzADAwP8Af39/AAAAAAAAAAAAAAAAAAAAAAAAAAAAIQAAABgAAAAUAAAAUwEAANgJAACsFwAAsCUAABAAAAAmAAAACAAAAAEAAAAAAAAA"/>
              </a:ext>
            </a:extLst>
          </p:cNvSpPr>
          <p:nvPr>
            <p:ph type="body" idx="1"/>
          </p:nvPr>
        </p:nvSpPr>
        <p:spPr>
          <a:xfrm>
            <a:off x="215265" y="1600200"/>
            <a:ext cx="3632835" cy="4526280"/>
          </a:xfrm>
        </p:spPr>
        <p:txBody>
          <a:bodyPr/>
          <a:lstStyle/>
          <a:p>
            <a:pPr algn="just">
              <a:defRPr sz="2200"/>
            </a:pPr>
            <a:r>
              <a:t>PPS (poslovno-proizvodni sistema) treba da usaglasi portfolio svojih proizvoda sa dinamikom tražnje - odnosno potrebama tržišta</a:t>
            </a:r>
          </a:p>
          <a:p>
            <a:pPr algn="just">
              <a:defRPr sz="2200"/>
            </a:pPr>
            <a:r>
              <a:t>Ponuda PPS-a je zavisna od raspoloživih resursa, odnosno proizvodnih kapaciteta (interna ograničenja), ali je u velikoj meri i u fuknciji tražnje (eksterna ograničenja)</a:t>
            </a:r>
          </a:p>
          <a:p>
            <a:pPr algn="just">
              <a:defRPr sz="2500"/>
            </a:pPr>
            <a:endParaRPr/>
          </a:p>
        </p:txBody>
      </p:sp>
      <p:pic>
        <p:nvPicPr>
          <p:cNvPr id="4" name="Picture1"/>
          <p:cNvPicPr>
            <a:picLocks noChangeAspect="1"/>
            <a:extLst>
              <a:ext uri="smNativeData">
                <pr:smNativeData xmlns="" xmlns:p14="http://schemas.microsoft.com/office/powerpoint/2010/main" xmlns:pr="smNativeData" val="SMDATA_18_ZZaYYhMAAAAlAAAAEQAAAC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AcAAAA4AAAAAAAAAAAAAAAAAAAA////AAAAAAAAAAAAAAAAAAAAAAAAAAAAAAAAAAAAAABkAAAAZAAAAAAAAAAjAAAABAAAAGQAAAAXAAAAFAAAAAAAAAAAAAAA/38AAP9/AAAAAAAACQAAAAQAAAAAAAAADAAAABAAAAAAAAAAAAAAAAAAAAAAAAAAHgAAAGgAAAAAAAAAAAAAAAAAAAAAAAAAAAAAABAnAAAQJwAAAAAAAAAAAAAAAAAAAAAAAAAAAAAAAAAAAAAAAAAAAAAUAAAAAAAAAMDA/wAAAAAAZAAAADIAAAAAAAAAZAAAAAAAAAB/f38ACgAAACIAAAAYAAAAAAAAAAAAAAAAAAAAAAAAAAAAAAAAAAAAJAAAACQAAAAAAAAABwAAAAAAAAAAAAAAAAAAAAAAAAAAAAAAAAAAAH9/fwAlAAAAWAAAAAAAAAAAAAAAAAAAAAAAAAAAAAAAAAAAAAAAAAAAAAAAAAAAAAAAAAAAAAAAPwAAAAAAAACghgEAAAAAAAAAAAAAAAAADAAAAAEAAAAAAAAAAAAAAAAAAAAfAAAAVAAAALvg4wX///8BAAAAAAAAAAAAAAAAAAAAAAAAAAAAAAAAAAAAAAAAAAAAAAACf39/AICAgAPMzMwAwMD/AH9/fwAAAAAAAAAAAAAAAAD///8AAAAAACEAAAAYAAAAFAAAACkZAADYCQAAZDgAADUhAAAQAAAAJgAAAAgAAAD//////////w=="/>
              </a:ext>
            </a:extLst>
          </p:cNvPicPr>
          <p:nvPr/>
        </p:nvPicPr>
        <p:blipFill>
          <a:blip r:embed="rId2"/>
          <a:stretch>
            <a:fillRect/>
          </a:stretch>
        </p:blipFill>
        <p:spPr>
          <a:xfrm>
            <a:off x="4090035" y="1600200"/>
            <a:ext cx="5076825" cy="3797935"/>
          </a:xfrm>
          <a:prstGeom prst="rect">
            <a:avLst/>
          </a:prstGeom>
          <a:noFill/>
          <a:ln>
            <a:noFill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8B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Gc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u+DjBf///wEAAAAAAAAAAAAAAAAAAAAAAAAAAAAAAAAAAAAAAAAAAAAAAAJ/f38AgICAA8zMzADAwP8Af39/AAAAAAAAAAAAAAAAAAAAAAAAAAAAIQAAABgAAAAUAAAA0AIAALABAABwNQAAuAgAABAAAAAmAAAACAAAAAAAAAAAAAAA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r>
              <a:t>Tražnja i ponuda</a:t>
            </a:r>
          </a:p>
        </p:txBody>
      </p:sp>
      <p:pic>
        <p:nvPicPr>
          <p:cNvPr id="3" name="Picture1"/>
          <p:cNvPicPr>
            <a:picLocks noChangeAspect="1"/>
            <a:extLst>
              <a:ext uri="smNativeData">
                <pr:smNativeData xmlns="" xmlns:p14="http://schemas.microsoft.com/office/powerpoint/2010/main" xmlns:pr="smNativeData" val="SMDATA_18_ZZaYYhMAAAAlAAAAEQAAAC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AcAAAA4AAAAAAAAAAAAAAAAAAAA////AAAAAAAAAAAAAAAAAAAAAAAAAAAAAAAAAAAAAABkAAAAZAAAAAAAAAAjAAAABAAAAGQAAAAXAAAAFAAAAAAAAAAAAAAA/38AAP9/AAAAAAAACQAAAAQAAAB+AwAADAAAABAAAAAAAAAAAAAAAAAAAAAAAAAAHgAAAGgAAAAAAAAAAAAAAAAAAAAAAAAAAAAAABAnAAAQJwAAAAAAAAAAAAAAAAAAAAAAAAAAAAAAAAAAAAAAAAAAAAAUAAAAAAAAAMDA/wAAAAAAZAAAADIAAAAAAAAAZAAAAAAAAAB/f38ACgAAACIAAAAYAAAAAAAAAAAAAAAAAAAAAAAAAAAAAAAAAAAAJAAAACQAAAAAAAAABwAAAAAAAAAAAAAAAAAAAAAAAAAAAAAAAAAAAH9/fwAlAAAAWAAAAAAAAAAAAAAAAAAAAAAAAAAAAAAAAAAAAAAAAAAAAAAAAAAAAAAAAAAAAAAAPwAAAAAAAACghgEAAAAAAAAAAAAAAAAADAAAAAEAAAAAAAAAAAAAAAAAAAAfAAAAVAAAALvg4wX///8BAAAAAAAAAAAAAAAAAAAAAAAAAAAAAAAAAAAAAAAAAAAAAAACf39/AICAgAPMzMwAwMD/AH9/fwAAAAAAAAAAAAAAAAD///8AAAAAACEAAAAYAAAAFAAAAOIAAAC4CAAA2CYAAA8mAAAQAAAAJgAAAAgAAAD//////////w=="/>
              </a:ext>
            </a:extLst>
          </p:cNvPicPr>
          <p:nvPr/>
        </p:nvPicPr>
        <p:blipFill>
          <a:blip r:embed="rId2"/>
          <a:stretch>
            <a:fillRect/>
          </a:stretch>
        </p:blipFill>
        <p:spPr>
          <a:xfrm>
            <a:off x="143510" y="1417320"/>
            <a:ext cx="6170930" cy="4769485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4" name="Textbox1"/>
          <p:cNvSpPr txBox="1">
            <a:extLst>
              <a:ext uri="smNativeData">
                <pr:smNativeData xmlns="" xmlns:p14="http://schemas.microsoft.com/office/powerpoint/2010/main" xmlns:pr="smNativeData" val="SMDATA_16_ZZaYYhMAAAAlAAAAEgAAAA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NwIAAD/fwAA/38AAAAAAAAJAAAABAAAAA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u+DjBf///wEAAAAAAAAAAAAAAAAAAAAAAAAAAAAAAAAAAAAAAAAAAAAAAAJ/f38AgICAA8zMzADAwP8Af39/AAAAAAAAAAAAAAAAAAAAAAAAAAAAIQAAABgAAAAUAAAA5SIAAC8PAABAOAAAbiIAABAAAAAmAAAACAAAAP//////////"/>
              </a:ext>
            </a:extLst>
          </p:cNvSpPr>
          <p:nvPr/>
        </p:nvSpPr>
        <p:spPr>
          <a:xfrm>
            <a:off x="5672455" y="2468245"/>
            <a:ext cx="3471545" cy="312864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numCol="1" anchor="t"/>
          <a:lstStyle/>
          <a:p>
            <a:pPr algn="just"/>
            <a:r>
              <a:t>Realna tražnja na tržištu se samo može aproksimirati kao linearna. U stvarnosti je nelinearna zavisnost jer je u funkciji većeg broja promenjivih veličina (cena; prihodi segmenta tržišta; prisustvo konkurencije;  kvaliteta proizvoda, ...)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8B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u+DjBf///wEAAAAAAAAAAAAAAAAAAAAAAAAAAAAAAAAAAAAAAAAAAAAAAAJ/f38AgICAA8zMzADAwP8Af39/AAAAAAAAAAAAAAAAAAAAAAAAAAAAIQAAABgAAAAUAAAA0AIAALABAABwNQAAuAgAABAAAAAmAAAACAAAAAAAAAAAAAAA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r>
              <a:t>Tražnja i ponuda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u+DjBf///wEAAAAAAAAAAAAAAAAAAAAAAAAAAAAAAAAAAAAAAAAAAAAAAAJ/f38AgICAA8zMzADAwP8Af39/AAAAAAAAAAAAAAAAAAAAAAAAAAAAIQAAABgAAAAUAAAA0AIAANgJAABwNQAAsCUAABAAAAAmAAAACAAAAAAAAAAAAAAA"/>
              </a:ext>
            </a:extLst>
          </p:cNvSpPr>
          <p:nvPr>
            <p:ph type="body" idx="1"/>
          </p:nvPr>
        </p:nvSpPr>
        <p:spPr/>
        <p:txBody>
          <a:bodyPr/>
          <a:lstStyle/>
          <a:p>
            <a:r>
              <a:t>Praćenje tražnje</a:t>
            </a:r>
          </a:p>
          <a:p>
            <a:r>
              <a:t>Kontrola tražnje</a:t>
            </a:r>
          </a:p>
          <a:p>
            <a:r>
              <a:t>Kreiranje tražnje</a:t>
            </a:r>
          </a:p>
          <a:p>
            <a:endParaRPr/>
          </a:p>
          <a:p>
            <a:r>
              <a:t>Marketing kao operativna aktivnost</a:t>
            </a:r>
          </a:p>
          <a:p>
            <a:r>
              <a:t>Marketing kao aktivnost istraživanja tržišta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8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P///wEAAAAAAAAAAAAAAAAAAAAAAAAAAAAAAAAAAAAAAAAAAAAAAAB/f38A7uzhA8zMzADAwP8Af39/AAAAAAAAAAAAAAAAAAAAAAAAAAAAIQAAABgAAAAUAAAA8h8AAFUBAABAOAAAXQgAABAAAAAmAAAACAAAAH1w////////"/>
              </a:ext>
            </a:extLst>
          </p:cNvSpPr>
          <p:nvPr>
            <p:ph type="title"/>
          </p:nvPr>
        </p:nvSpPr>
        <p:spPr>
          <a:xfrm>
            <a:off x="5193030" y="216535"/>
            <a:ext cx="3950970" cy="1143000"/>
          </a:xfrm>
          <a:noFill/>
          <a:ln>
            <a:noFill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>
              <a:defRPr sz="4000"/>
            </a:pPr>
            <a:r>
              <a:t>Međuzavisnost tražnje, cene i kvaliteta</a:t>
            </a:r>
          </a:p>
        </p:txBody>
      </p:sp>
      <p:pic>
        <p:nvPicPr>
          <p:cNvPr id="3" name="Picture1"/>
          <p:cNvPicPr>
            <a:picLocks noChangeAspect="1"/>
            <a:extLst>
              <a:ext uri="smNativeData">
                <pr:smNativeData xmlns="" xmlns:p14="http://schemas.microsoft.com/office/powerpoint/2010/main" xmlns:pr="smNativeData" val="SMDATA_18_ZZaYYhMAAAAlAAAAEQAAAC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AcAAAA4AAAAAAAAAAAAAAAAAAAA////AAAAAAAAAAAAAAAAAAAAAAAAAAAAAAAAAAAAAABkAAAAZAAAAAAAAAAjAAAABAAAAGQAAAAXAAAAFAAAAAAAAAAAAAAA/38AAP9/AAAAAAAACQAAAAQAAAAAAAAADAAAABAAAAAAAAAAAAAAAAAAAAAAAAAAHgAAAGgAAAAAAAAAAAAAAAAAAAAAAAAAAAAAABAnAAAQJwAAAAAAAAAAAAAAAAAAAAAAAAAAAAAAAAAAAAAAAAAAAAAUAAAAAAAAAMDA/wAAAAAAZAAAADIAAAAAAAAAZAAAAAAAAAB/f38ACgAAACIAAAAYAAAAAAAAAAAAAAAAAAAAAAAAAAAAAAAAAAAAJAAAACQAAAAAAAAABwAAAAAAAAAAAAAAAAAAAAAAAAAAAAAAAAAAAH9/fwAlAAAAWAAAAAAAAAAAAAAAAAAAAAAAAAAAAAAAAAAAAAAAAAAAAAAAAAAAAAAAAAAAAAAAPwAAAAAAAACghgEAAAAAAAAAAAAAAAAADAAAAAEAAAAAAAAAAAAAAAAAAAAfAAAAVAAAAE+BvQX///8BAAAAAAAAAAAAAAAAAAAAAAAAAAAAAAAAAAAAAAAAAAAAAAACf39/AO7s4QPMzMwAwMD/AH9/fwAAAAAAAAAAAAAAAAD///8AAAAAACEAAAAYAAAAFAAAAMQBAABVAQAAtiAAANwoAAAQAAAAJgAAAAgAAAD//////////w=="/>
              </a:ext>
            </a:extLst>
          </p:cNvPicPr>
          <p:nvPr/>
        </p:nvPicPr>
        <p:blipFill>
          <a:blip r:embed="rId2"/>
          <a:stretch>
            <a:fillRect/>
          </a:stretch>
        </p:blipFill>
        <p:spPr>
          <a:xfrm>
            <a:off x="287020" y="216535"/>
            <a:ext cx="5030470" cy="6425565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4" name="Textbox1"/>
          <p:cNvSpPr txBox="1">
            <a:extLst>
              <a:ext uri="smNativeData">
                <pr:smNativeData xmlns="" xmlns:p14="http://schemas.microsoft.com/office/powerpoint/2010/main" xmlns:pr="smNativeData" val="SMDATA_16_ZZaYYhMAAAAlAAAAEgAAAE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NwI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T4G9Bf///wEAAAAAAAAAAAAAAAAAAAAAAAAAAAAAAAAAAAAAAAAAAAAAAAJ/f38A7uzhA8zMzADAwP8Af39/AAAAAAAAAAAAAAAAAAAAAAAAAAAAIQAAABgAAAAUAAAAmRUAAAAAAAB1HgAA8AMAABAgAAAmAAAACAAAAP//////////"/>
              </a:ext>
            </a:extLst>
          </p:cNvSpPr>
          <p:nvPr/>
        </p:nvSpPr>
        <p:spPr>
          <a:xfrm>
            <a:off x="3510915" y="0"/>
            <a:ext cx="1440180" cy="64008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numCol="1" anchor="t"/>
          <a:lstStyle/>
          <a:p>
            <a:r>
              <a:t>maksimalni nivo tražnje</a:t>
            </a:r>
          </a:p>
        </p:txBody>
      </p:sp>
      <p:sp>
        <p:nvSpPr>
          <p:cNvPr id="5" name="Textbox2"/>
          <p:cNvSpPr txBox="1">
            <a:extLst>
              <a:ext uri="smNativeData">
                <pr:smNativeData xmlns="" xmlns:p14="http://schemas.microsoft.com/office/powerpoint/2010/main" xmlns:pr="smNativeData" val="SMDATA_16_ZZaYYhMAAAAlAAAAEgAAAE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NwIAAD/fwAA/38AAAAAAAAJAAAABAAAAGc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T4G9Bf///wEAAAAAAAAAAAAAAAAAAAAAAAAAAAAAAAAAAAAAAAAAAAAAAAJ/f38A7uzhA8zMzADAwP8Af39/AAAAAAAAAAAAAAAAAAAAAAAAAAAAIQAAABgAAAAUAAAAZyYAAJEOAABLNgAA4RUAABAgAAAmAAAACAAAAP//////////"/>
              </a:ext>
            </a:extLst>
          </p:cNvSpPr>
          <p:nvPr/>
        </p:nvSpPr>
        <p:spPr>
          <a:xfrm>
            <a:off x="6242685" y="2367915"/>
            <a:ext cx="2583180" cy="118872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numCol="1" anchor="t"/>
          <a:lstStyle/>
          <a:p>
            <a:pPr algn="just"/>
            <a:r>
              <a:t>Dobit/Profit je u funkciji prodajne cene (prihoda), troškova proizvodnje ali i kvaliteta proizvoda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T4G9Bf///wEAAAAAAAAAAAAAAAAAAAAAAAAAAAAAAAAAAAAAAAAAAAAAAAJ/f38A7uzhA8zMzADAwP8Af39/AAAAAAAAAAAAAAAAAAAAAAAAAAAAIQAAABgAAAAUAAAA0AIAALEBAABwNQAAuQgAABAAAAAmAAAACAAAAHxw////////"/>
              </a:ext>
            </a:extLst>
          </p:cNvSpPr>
          <p:nvPr>
            <p:ph type="title"/>
          </p:nvPr>
        </p:nvSpPr>
        <p:spPr>
          <a:noFill/>
          <a:ln>
            <a:noFill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r>
              <a:rPr b="1"/>
              <a:t>Međuzavisnost tražnje i cene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5812155" y="1143635"/>
          <a:ext cx="3595370" cy="572262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13023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56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73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76885">
                <a:tc gridSpan="3">
                  <a:txBody>
                    <a:bodyPr/>
                    <a:lstStyle/>
                    <a:p>
                      <a:pPr marL="0" marR="0"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400"/>
                        <a:t>Tabela1.Raspored cena i količina</a:t>
                      </a:r>
                      <a:endParaRPr sz="14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  <a:ext uri="smNativeData">
                    <pr:rowheight xmlns:p14="http://schemas.microsoft.com/office/powerpoint/2010/main" xmlns="" xmlns:pr="smNativeData" dt="1654167141" type="min" val="476885"/>
                  </a:ext>
                </a:extLst>
              </a:tr>
              <a:tr h="476885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400"/>
                        <a:t>Količina (kg)</a:t>
                      </a:r>
                      <a:endParaRPr sz="14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400"/>
                        <a:t>Cena proizvoda (evra/kg)</a:t>
                      </a:r>
                      <a:endParaRPr sz="14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000"/>
                        <a:t> </a:t>
                      </a:r>
                      <a:endParaRPr sz="12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  <a:ext uri="smNativeData">
                    <pr:rowheight xmlns:p14="http://schemas.microsoft.com/office/powerpoint/2010/main" xmlns="" xmlns:pr="smNativeData" dt="1654167141" type="min" val="476885"/>
                  </a:ext>
                </a:extLst>
              </a:tr>
              <a:tr h="476885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400"/>
                        <a:t>1</a:t>
                      </a:r>
                      <a:endParaRPr sz="14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400"/>
                        <a:t>2,5</a:t>
                      </a:r>
                      <a:endParaRPr sz="14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000"/>
                        <a:t> </a:t>
                      </a:r>
                      <a:endParaRPr sz="12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  <a:ext uri="smNativeData">
                    <pr:rowheight xmlns:p14="http://schemas.microsoft.com/office/powerpoint/2010/main" xmlns="" xmlns:pr="smNativeData" dt="1654167141" type="min" val="476885"/>
                  </a:ext>
                </a:extLst>
              </a:tr>
              <a:tr h="476885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400"/>
                        <a:t>2</a:t>
                      </a:r>
                      <a:endParaRPr sz="14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400"/>
                        <a:t>2,25</a:t>
                      </a:r>
                      <a:endParaRPr sz="14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000"/>
                        <a:t> </a:t>
                      </a:r>
                      <a:endParaRPr sz="12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  <a:ext uri="smNativeData">
                    <pr:rowheight xmlns:p14="http://schemas.microsoft.com/office/powerpoint/2010/main" xmlns="" xmlns:pr="smNativeData" dt="1654167141" type="min" val="476885"/>
                  </a:ext>
                </a:extLst>
              </a:tr>
              <a:tr h="476885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400"/>
                        <a:t>3</a:t>
                      </a:r>
                      <a:endParaRPr sz="14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400"/>
                        <a:t>2</a:t>
                      </a:r>
                      <a:endParaRPr sz="14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000"/>
                        <a:t> </a:t>
                      </a:r>
                      <a:endParaRPr sz="12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  <a:ext uri="smNativeData">
                    <pr:rowheight xmlns:p14="http://schemas.microsoft.com/office/powerpoint/2010/main" xmlns="" xmlns:pr="smNativeData" dt="1654167141" type="min" val="476885"/>
                  </a:ext>
                </a:extLst>
              </a:tr>
              <a:tr h="476885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400"/>
                        <a:t>4</a:t>
                      </a:r>
                      <a:endParaRPr sz="14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400"/>
                        <a:t>1,75</a:t>
                      </a:r>
                      <a:endParaRPr sz="14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000"/>
                        <a:t> </a:t>
                      </a:r>
                      <a:endParaRPr sz="12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  <a:ext uri="smNativeData">
                    <pr:rowheight xmlns:p14="http://schemas.microsoft.com/office/powerpoint/2010/main" xmlns="" xmlns:pr="smNativeData" dt="1654167141" type="min" val="476885"/>
                  </a:ext>
                </a:extLst>
              </a:tr>
              <a:tr h="476885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400"/>
                        <a:t>5</a:t>
                      </a:r>
                      <a:endParaRPr sz="14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400"/>
                        <a:t>1,5</a:t>
                      </a:r>
                      <a:endParaRPr sz="14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000"/>
                        <a:t> </a:t>
                      </a:r>
                      <a:endParaRPr sz="12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  <a:ext uri="smNativeData">
                    <pr:rowheight xmlns:p14="http://schemas.microsoft.com/office/powerpoint/2010/main" xmlns="" xmlns:pr="smNativeData" dt="1654167141" type="min" val="476885"/>
                  </a:ext>
                </a:extLst>
              </a:tr>
              <a:tr h="476885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400"/>
                        <a:t>6</a:t>
                      </a:r>
                      <a:endParaRPr sz="14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400"/>
                        <a:t>1,25</a:t>
                      </a:r>
                      <a:endParaRPr sz="14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000"/>
                        <a:t> </a:t>
                      </a:r>
                      <a:endParaRPr sz="12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  <a:ext uri="smNativeData">
                    <pr:rowheight xmlns:p14="http://schemas.microsoft.com/office/powerpoint/2010/main" xmlns="" xmlns:pr="smNativeData" dt="1654167141" type="min" val="476885"/>
                  </a:ext>
                </a:extLst>
              </a:tr>
              <a:tr h="476885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400"/>
                        <a:t>7</a:t>
                      </a:r>
                      <a:endParaRPr sz="14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400"/>
                        <a:t>1</a:t>
                      </a:r>
                      <a:endParaRPr sz="14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000"/>
                        <a:t> </a:t>
                      </a:r>
                      <a:endParaRPr sz="12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  <a:ext uri="smNativeData">
                    <pr:rowheight xmlns:p14="http://schemas.microsoft.com/office/powerpoint/2010/main" xmlns="" xmlns:pr="smNativeData" dt="1654167141" type="min" val="476885"/>
                  </a:ext>
                </a:extLst>
              </a:tr>
              <a:tr h="476885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400"/>
                        <a:t>8</a:t>
                      </a:r>
                      <a:endParaRPr sz="14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400"/>
                        <a:t>0,75</a:t>
                      </a:r>
                      <a:endParaRPr sz="14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000"/>
                        <a:t> </a:t>
                      </a:r>
                      <a:endParaRPr sz="12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  <a:ext uri="smNativeData">
                    <pr:rowheight xmlns:p14="http://schemas.microsoft.com/office/powerpoint/2010/main" xmlns="" xmlns:pr="smNativeData" dt="1654167141" type="min" val="476885"/>
                  </a:ext>
                </a:extLst>
              </a:tr>
              <a:tr h="476885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400"/>
                        <a:t>9</a:t>
                      </a:r>
                      <a:endParaRPr sz="14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400"/>
                        <a:t>0,5</a:t>
                      </a:r>
                      <a:endParaRPr sz="14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000"/>
                        <a:t> </a:t>
                      </a:r>
                      <a:endParaRPr sz="12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  <a:ext uri="smNativeData">
                    <pr:rowheight xmlns:p14="http://schemas.microsoft.com/office/powerpoint/2010/main" xmlns="" xmlns:pr="smNativeData" dt="1654167141" type="min" val="476885"/>
                  </a:ext>
                </a:extLst>
              </a:tr>
              <a:tr h="476885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400"/>
                        <a:t>10</a:t>
                      </a:r>
                      <a:endParaRPr sz="14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400"/>
                        <a:t>0,25</a:t>
                      </a:r>
                      <a:endParaRPr sz="14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000"/>
                        <a:t> </a:t>
                      </a:r>
                      <a:endParaRPr sz="12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  <a:ext uri="smNativeData">
                    <pr:rowheight xmlns:p14="http://schemas.microsoft.com/office/powerpoint/2010/main" xmlns="" xmlns:pr="smNativeData" dt="1654167141" type="min" val="476885"/>
                  </a:ext>
                </a:extLst>
              </a:tr>
            </a:tbl>
          </a:graphicData>
        </a:graphic>
      </p:graphicFrame>
      <p:sp>
        <p:nvSpPr>
          <p:cNvPr id="4" name="Rectangle 2"/>
          <p:cNvSpPr>
            <a:extLst>
              <a:ext uri="smNativeData">
                <pr:smNativeData xmlns="" xmlns:p14="http://schemas.microsoft.com/office/powerpoint/2010/main" xmlns:pr="smNativeData" val="SMDATA_16_ZZaYYhMAAAAlAAAAZAAAAE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T4G9Bf///wEAAAAAAAAAAAAAAAAAAAAAAAAAAAAAAAAAAAAAAAAAAAAAAAJ/f38A7uzhA8zMzADAwP8Af39/AAAAAAAAAAAAAAAAAAAAAAAAAAAAIQAAABgAAAAUAAAAbwIAAM8IAACRGAAAfwoAABAgAAAmAAAACAAAAP//////////"/>
              </a:ext>
            </a:extLst>
          </p:cNvSpPr>
          <p:nvPr/>
        </p:nvSpPr>
        <p:spPr>
          <a:xfrm>
            <a:off x="395605" y="1431925"/>
            <a:ext cx="3597910" cy="27432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anchor="ctr"/>
          <a:lstStyle/>
          <a:p>
            <a:pPr marL="0" marR="0" indent="0" algn="just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sz="1200" b="1">
                <a:latin typeface="Arial" pitchFamily="2" charset="0"/>
                <a:ea typeface="SimSun" charset="0"/>
                <a:cs typeface="Times New Roman" pitchFamily="1" charset="0"/>
              </a:rPr>
              <a:t>Graf 1. Individualna linija tražnje (1) na tržištu 1</a:t>
            </a:r>
          </a:p>
        </p:txBody>
      </p:sp>
      <p:pic>
        <p:nvPicPr>
          <p:cNvPr id="5" name="Picture 1"/>
          <p:cNvPicPr>
            <a:picLocks noChangeAspect="1"/>
            <a:extLst>
              <a:ext uri="smNativeData">
                <pr:smNativeData xmlns="" xmlns:p14="http://schemas.microsoft.com/office/powerpoint/2010/main" xmlns:pr="smNativeData" val="SMDATA_18_ZZaYYhMAAAAlAAAAEQAAAC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AcAAAA4AAAAAAAAAAAAAAAAAAAA////AAAAAAAAAAAAAAAAAAAAAAAAAAAAAAAAAAAAAABkAAAAZAAAAAAAAAAjAAAABAAAAGQAAAAXAAAAFAAAAAAAAAAAAAAA/38AAP9/AAAAAAAACQAAAAQAAAAAAAAADAAAABAAAAAAAAAAAAAAAAAAAAAAAAAAHgAAAGgAAAAAAAAAAAAAAAAAAAAAAAAAAAAAABAnAAAQJwAAAAAAAAAAAAAAAAAAAAAAAAAAAAAAAAAAAAAAAAAAAAAUAAAAAAAAAMDA/wAAAAAAZAAAADIAAAAAAAAAZAAAAAAAAAB/f38ACgAAACIAAAAYAAAAAAAAAAAAAAAAAAAAAAAAAAAAAAAAAAAAJAAAACQAAAAAAAAABwAAAAAAAAAAAAAAAAAAAAAAAAAAAAAAAAAAAH9/fwAlAAAAWAAAAAAAAAAAAAAAAAAAAAAAAAAAAAAAAAAAAAAAAAAAAAAAAAAAAAAAAAAAAAAAPwAAAAAAAACghgEAAAAAAAAAAAAAAAAADAAAAAEAAAAAAAAAAAAAAAAAAAAfAAAAVAAAAE+BvQX///8BAAAAAAAAAAAAAAAAAAAAAAAAAAAAAAAAAAAAAAAAAAAAAAACf39/AO7s4QPMzMwAwMD/AH9/fwAAAAAAAAAAAAAAAAD///8AAAAAACEAAAAYAAAAFAAAABAHAAA/CwAANCMAAMsgAAAQAAAAJgAAAAgAAAD//////////w=="/>
              </a:ext>
            </a:extLst>
          </p:cNvPicPr>
          <p:nvPr/>
        </p:nvPicPr>
        <p:blipFill>
          <a:blip r:embed="rId2"/>
          <a:stretch>
            <a:fillRect/>
          </a:stretch>
        </p:blipFill>
        <p:spPr>
          <a:xfrm>
            <a:off x="1148080" y="1828165"/>
            <a:ext cx="4574540" cy="3502660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6" name="Textbox1"/>
          <p:cNvSpPr txBox="1">
            <a:extLst>
              <a:ext uri="smNativeData">
                <pr:smNativeData xmlns="" xmlns:p14="http://schemas.microsoft.com/office/powerpoint/2010/main" xmlns:pr="smNativeData" val="SMDATA_16_ZZaYYhMAAAAlAAAAEgAAAE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NwI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T4G9Bf///wEAAAAAAAAAAAAAAAAAAAAAAAAAAAAAAAAAAAAAAAAAAAAAAAJ/f38A7uzhA8zMzADAwP8Af39/AAAAAAAAAAAAAAAAAAAAAAAAAAAAIQAAABgAAAAUAAAAwAcAAMAHAACcEAAAAAoAABAgAAAmAAAACAAAAP//////////"/>
              </a:ext>
            </a:extLst>
          </p:cNvSpPr>
          <p:nvPr/>
        </p:nvSpPr>
        <p:spPr>
          <a:xfrm>
            <a:off x="1259840" y="1259840"/>
            <a:ext cx="1440180" cy="36576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numCol="1" anchor="t"/>
          <a:lstStyle/>
          <a:p>
            <a:endParaRPr/>
          </a:p>
        </p:txBody>
      </p:sp>
      <p:sp>
        <p:nvSpPr>
          <p:cNvPr id="7" name="Textbox2"/>
          <p:cNvSpPr txBox="1">
            <a:extLst>
              <a:ext uri="smNativeData">
                <pr:smNativeData xmlns="" xmlns:p14="http://schemas.microsoft.com/office/powerpoint/2010/main" xmlns:pr="smNativeData" val="SMDATA_16_ZZaYYhMAAAAlAAAAEgAAAE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NwIAAD/fwAA/38AAAAAAAAJAAAABAAAAGc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T4G9Bf///wEAAAAAAAAAAAAAAAAAAAAAAAAAAAAAAAAAAAAAAAAAAAAAAAJ/f38A7uzhA8zMzADAwP8Af39/AAAAAAAAAAAAAAAAAAAAAAAAAAAAIQAAABgAAAAUAAAA3AgAANwIAAC4EQAAHAsAABAgAAAmAAAACAAAAP//////////"/>
              </a:ext>
            </a:extLst>
          </p:cNvSpPr>
          <p:nvPr/>
        </p:nvSpPr>
        <p:spPr>
          <a:xfrm>
            <a:off x="1440180" y="1440180"/>
            <a:ext cx="1440180" cy="36576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numCol="1" anchor="t"/>
          <a:lstStyle/>
          <a:p>
            <a:endParaRPr/>
          </a:p>
        </p:txBody>
      </p:sp>
      <p:sp>
        <p:nvSpPr>
          <p:cNvPr id="8" name="Textbox3"/>
          <p:cNvSpPr txBox="1">
            <a:extLst>
              <a:ext uri="smNativeData">
                <pr:smNativeData xmlns="" xmlns:p14="http://schemas.microsoft.com/office/powerpoint/2010/main" xmlns:pr="smNativeData" val="SMDATA_16_ZZaYYhMAAAAlAAAAEgAAAE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NwIAAD/fwAA/38AAAAAAAAJAAAABAAAAAAE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T4G9Bf///wEAAAAAAAAAAAAAAAAAAAAAAAAAAAAAAAAAAAAAAAAAAAAAAAJ/f38A7uzhA8zMzADAwP8Af39/AAAAAAAAAAAAAAAAAAAAAAAAAAAAIQAAABgAAAAUAAAAbwIAAI0fAACcIQAAPSoAABAgAAAmAAAACAAAAP//////////"/>
              </a:ext>
            </a:extLst>
          </p:cNvSpPr>
          <p:nvPr/>
        </p:nvSpPr>
        <p:spPr>
          <a:xfrm>
            <a:off x="395605" y="5128895"/>
            <a:ext cx="5067935" cy="173736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numCol="1" anchor="t"/>
          <a:lstStyle/>
          <a:p>
            <a:pPr>
              <a:buFont typeface="Wingdings" pitchFamily="2" charset="2"/>
              <a:buChar char=""/>
            </a:pPr>
            <a:r>
              <a:t>Količina proizvoda koja se može prodati na tržištu u funkciji od cene</a:t>
            </a:r>
          </a:p>
          <a:p>
            <a:pPr>
              <a:buFont typeface="Wingdings" pitchFamily="2" charset="2"/>
              <a:buChar char=""/>
            </a:pPr>
            <a:r>
              <a:t>Način određivanje cene proizvoda</a:t>
            </a:r>
          </a:p>
          <a:p>
            <a:pPr>
              <a:buFont typeface="Wingdings" pitchFamily="2" charset="2"/>
              <a:buChar char=""/>
            </a:pPr>
            <a:r>
              <a:t>Kupovna moć potrošača/segmentacija tržišta</a:t>
            </a:r>
          </a:p>
          <a:p>
            <a:pPr>
              <a:buFont typeface="Wingdings" pitchFamily="2" charset="2"/>
              <a:buChar char=""/>
            </a:pPr>
            <a:r>
              <a:t>Konkurencija</a:t>
            </a:r>
          </a:p>
          <a:p>
            <a:pPr>
              <a:buFont typeface="Wingdings" pitchFamily="2" charset="2"/>
              <a:buChar char=""/>
            </a:pPr>
            <a:r>
              <a:t>Kvalitet proizvoda</a:t>
            </a:r>
          </a:p>
        </p:txBody>
      </p:sp>
      <p:sp>
        <p:nvSpPr>
          <p:cNvPr id="9" name="Textbox4"/>
          <p:cNvSpPr txBox="1">
            <a:extLst>
              <a:ext uri="smNativeData">
                <pr:smNativeData xmlns="" xmlns:p14="http://schemas.microsoft.com/office/powerpoint/2010/main" xmlns:pr="smNativeData" val="SMDATA_16_ZZaYYhMAAAAlAAAAEgAAAE8BAAAAkAAAAEgAAACQAAAASAAAAAAAAAAAAAAAAAAAAAEAAABQAAAAAAAAAAAA4D8AAAAAAADgPwAAAAAAAOA/AAAAAAAA4D8AAAAAAADgPwAAAAAAAOA/AAAAAAAA4D8AAAAAAADgPwAAAAAAAOA/AAAAAAAA4D8CAAAAjAAAAAEAAAAAAAAA////C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NwIAAD/fwAA/38AAAAAAAAJAAAABAAAAA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f///wEAAAAAAAAAAAAAAAAAAAAAAAAAAAAAAAAAAAAAAAAAAAAAAAJ/f38A7uzhA8zMzADAwP8Af39/AAAAAAAAAAAAAAAAAAAAAAAAAAAAIQAAABgAAAAUAAAACQsAAOsLAABrHgAAKw4AABAgAAAmAAAACAAAAP//////////"/>
              </a:ext>
            </a:extLst>
          </p:cNvSpPr>
          <p:nvPr/>
        </p:nvSpPr>
        <p:spPr>
          <a:xfrm>
            <a:off x="1793875" y="1937385"/>
            <a:ext cx="3150870" cy="36576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vert="horz" wrap="square" numCol="1" anchor="t"/>
          <a:lstStyle/>
          <a:p>
            <a:r>
              <a:t>TRAŽNJA ZA PROIZVODOM (1)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Gc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T4G9Bf///wEAAAAAAAAAAAAAAAAAAAAAAAAAAAAAAAAAAAAAAAAAAAAAAAJ/f38A7uzhA8zMzADAwP8Af39/AAAAAAAAAAAAAAAAAAAAAAAAAAAAIQAAABgAAAAUAAAA0AIAALEBAABwNQAAuQgAABAAAAAmAAAACAAAAHxw////////"/>
              </a:ext>
            </a:extLst>
          </p:cNvSpPr>
          <p:nvPr>
            <p:ph type="title"/>
          </p:nvPr>
        </p:nvSpPr>
        <p:spPr>
          <a:noFill/>
          <a:ln>
            <a:noFill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r>
              <a:rPr b="1"/>
              <a:t>Tražnja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6099175" y="33655"/>
          <a:ext cx="3044825" cy="6889052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1181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33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3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52450">
                <a:tc gridSpan="3">
                  <a:txBody>
                    <a:bodyPr/>
                    <a:lstStyle/>
                    <a:p>
                      <a:pPr marL="0" marR="0"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600"/>
                        <a:t>Tabela1a.Raspored cena i količina</a:t>
                      </a:r>
                      <a:endParaRPr sz="16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  <a:ext uri="smNativeData">
                    <pr:rowheight xmlns:p14="http://schemas.microsoft.com/office/powerpoint/2010/main" xmlns="" xmlns:pr="smNativeData" dt="1654167141" type="min" val="552450"/>
                  </a:ext>
                </a:extLst>
              </a:tr>
              <a:tr h="552450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600"/>
                        <a:t>Količina (kg)</a:t>
                      </a:r>
                      <a:endParaRPr sz="16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600"/>
                        <a:t>Cena </a:t>
                      </a:r>
                      <a:r>
                        <a:rPr>
                          <a:solidFill>
                            <a:schemeClr val="tx1"/>
                          </a:solidFill>
                        </a:rPr>
                        <a:t>proizvoda</a:t>
                      </a:r>
                    </a:p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600"/>
                        <a:t>(evra/kg)</a:t>
                      </a:r>
                      <a:endParaRPr sz="16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000"/>
                        <a:t> </a:t>
                      </a:r>
                      <a:endParaRPr sz="12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  <a:ext uri="smNativeData">
                    <pr:rowheight xmlns:p14="http://schemas.microsoft.com/office/powerpoint/2010/main" xmlns="" xmlns:pr="smNativeData" dt="1654167141" type="min" val="552450"/>
                  </a:ext>
                </a:extLst>
              </a:tr>
              <a:tr h="552450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600"/>
                        <a:t>0</a:t>
                      </a:r>
                      <a:endParaRPr sz="16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600"/>
                        <a:t>2,5</a:t>
                      </a:r>
                      <a:endParaRPr sz="16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000"/>
                        <a:t> </a:t>
                      </a:r>
                      <a:endParaRPr sz="12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  <a:ext uri="smNativeData">
                    <pr:rowheight xmlns:p14="http://schemas.microsoft.com/office/powerpoint/2010/main" xmlns="" xmlns:pr="smNativeData" dt="1654167141" type="min" val="552450"/>
                  </a:ext>
                </a:extLst>
              </a:tr>
              <a:tr h="552450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600"/>
                        <a:t>1</a:t>
                      </a:r>
                      <a:endParaRPr sz="16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600"/>
                        <a:t>2,25</a:t>
                      </a:r>
                      <a:endParaRPr sz="16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000"/>
                        <a:t> </a:t>
                      </a:r>
                      <a:endParaRPr sz="12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  <a:ext uri="smNativeData">
                    <pr:rowheight xmlns:p14="http://schemas.microsoft.com/office/powerpoint/2010/main" xmlns="" xmlns:pr="smNativeData" dt="1654167141" type="min" val="552450"/>
                  </a:ext>
                </a:extLst>
              </a:tr>
              <a:tr h="552450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600"/>
                        <a:t>2</a:t>
                      </a:r>
                      <a:endParaRPr sz="16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600"/>
                        <a:t>2</a:t>
                      </a:r>
                      <a:endParaRPr sz="16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000"/>
                        <a:t> </a:t>
                      </a:r>
                      <a:endParaRPr sz="12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  <a:ext uri="smNativeData">
                    <pr:rowheight xmlns:p14="http://schemas.microsoft.com/office/powerpoint/2010/main" xmlns="" xmlns:pr="smNativeData" dt="1654167141" type="min" val="552450"/>
                  </a:ext>
                </a:extLst>
              </a:tr>
              <a:tr h="552450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600"/>
                        <a:t>3</a:t>
                      </a:r>
                      <a:endParaRPr sz="16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600"/>
                        <a:t>1,75</a:t>
                      </a:r>
                      <a:endParaRPr sz="16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000"/>
                        <a:t> </a:t>
                      </a:r>
                      <a:endParaRPr sz="12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  <a:ext uri="smNativeData">
                    <pr:rowheight xmlns:p14="http://schemas.microsoft.com/office/powerpoint/2010/main" xmlns="" xmlns:pr="smNativeData" dt="1654167141" type="min" val="552450"/>
                  </a:ext>
                </a:extLst>
              </a:tr>
              <a:tr h="552450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600"/>
                        <a:t>4</a:t>
                      </a:r>
                      <a:endParaRPr sz="16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600"/>
                        <a:t>1,5</a:t>
                      </a:r>
                      <a:endParaRPr sz="16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000"/>
                        <a:t> </a:t>
                      </a:r>
                      <a:endParaRPr sz="12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  <a:ext uri="smNativeData">
                    <pr:rowheight xmlns:p14="http://schemas.microsoft.com/office/powerpoint/2010/main" xmlns="" xmlns:pr="smNativeData" dt="1654167141" type="min" val="552450"/>
                  </a:ext>
                </a:extLst>
              </a:tr>
              <a:tr h="552450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600"/>
                        <a:t>5</a:t>
                      </a:r>
                      <a:endParaRPr sz="16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600"/>
                        <a:t>1,25</a:t>
                      </a:r>
                      <a:endParaRPr sz="16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000"/>
                        <a:t> </a:t>
                      </a:r>
                      <a:endParaRPr sz="12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  <a:ext uri="smNativeData">
                    <pr:rowheight xmlns:p14="http://schemas.microsoft.com/office/powerpoint/2010/main" xmlns="" xmlns:pr="smNativeData" dt="1654167141" type="min" val="552450"/>
                  </a:ext>
                </a:extLst>
              </a:tr>
              <a:tr h="552450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600"/>
                        <a:t>6</a:t>
                      </a:r>
                      <a:endParaRPr sz="16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600"/>
                        <a:t>1</a:t>
                      </a:r>
                      <a:endParaRPr sz="16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000"/>
                        <a:t> </a:t>
                      </a:r>
                      <a:endParaRPr sz="12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  <a:ext uri="smNativeData">
                    <pr:rowheight xmlns:p14="http://schemas.microsoft.com/office/powerpoint/2010/main" xmlns="" xmlns:pr="smNativeData" dt="1654167141" type="min" val="552450"/>
                  </a:ext>
                </a:extLst>
              </a:tr>
              <a:tr h="552450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600"/>
                        <a:t>7</a:t>
                      </a:r>
                      <a:endParaRPr sz="16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600"/>
                        <a:t>0,75</a:t>
                      </a:r>
                      <a:endParaRPr sz="16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000"/>
                        <a:t> </a:t>
                      </a:r>
                      <a:endParaRPr sz="12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  <a:ext uri="smNativeData">
                    <pr:rowheight xmlns:p14="http://schemas.microsoft.com/office/powerpoint/2010/main" xmlns="" xmlns:pr="smNativeData" dt="1654167141" type="min" val="552450"/>
                  </a:ext>
                </a:extLst>
              </a:tr>
              <a:tr h="552450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600"/>
                        <a:t>8</a:t>
                      </a:r>
                      <a:endParaRPr sz="16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600"/>
                        <a:t>0,5</a:t>
                      </a:r>
                      <a:endParaRPr sz="16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000"/>
                        <a:t> </a:t>
                      </a:r>
                      <a:endParaRPr sz="12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  <a:ext uri="smNativeData">
                    <pr:rowheight xmlns:p14="http://schemas.microsoft.com/office/powerpoint/2010/main" xmlns="" xmlns:pr="smNativeData" dt="1654167141" type="min" val="552450"/>
                  </a:ext>
                </a:extLst>
              </a:tr>
              <a:tr h="558165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600"/>
                        <a:t>9</a:t>
                      </a:r>
                      <a:endParaRPr sz="16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600"/>
                        <a:t>0,25</a:t>
                      </a:r>
                      <a:endParaRPr sz="16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000"/>
                        <a:t> </a:t>
                      </a:r>
                      <a:endParaRPr sz="12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  <a:ext uri="smNativeData">
                    <pr:rowheight xmlns:p14="http://schemas.microsoft.com/office/powerpoint/2010/main" xmlns="" xmlns:pr="smNativeData" dt="1654167141" type="min" val="558165"/>
                  </a:ext>
                </a:extLst>
              </a:tr>
            </a:tbl>
          </a:graphicData>
        </a:graphic>
      </p:graphicFrame>
      <p:sp>
        <p:nvSpPr>
          <p:cNvPr id="4" name="Rectangle 2"/>
          <p:cNvSpPr>
            <a:extLst>
              <a:ext uri="smNativeData">
                <pr:smNativeData xmlns="" xmlns:p14="http://schemas.microsoft.com/office/powerpoint/2010/main" xmlns:pr="smNativeData" val="SMDATA_16_ZZaYYhMAAAAlAAAAZAAAAE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T4G9Bf///wEAAAAAAAAAAAAAAAAAAAAAAAAAAAAAAAAAAAAAAAAAAAAAAAJ/f38A7uzhA8zMzADAwP8Af39/AAAAAAAAAAAAAAAAAAAAAAAAAAAAIQAAABgAAAAUAAAAsQAAAGQJAABYFwAAFAsAABAgAAAmAAAACAAAAP//////////"/>
              </a:ext>
            </a:extLst>
          </p:cNvSpPr>
          <p:nvPr/>
        </p:nvSpPr>
        <p:spPr>
          <a:xfrm>
            <a:off x="112395" y="1526540"/>
            <a:ext cx="3682365" cy="27432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anchor="ctr"/>
          <a:lstStyle/>
          <a:p>
            <a:pPr marL="0" marR="0" indent="0" algn="just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sz="1200" b="1">
                <a:latin typeface="Arial" pitchFamily="2" charset="0"/>
                <a:ea typeface="SimSun" charset="0"/>
                <a:cs typeface="Times New Roman" pitchFamily="1" charset="0"/>
              </a:rPr>
              <a:t>Graf 1a. Individualna linija tražnje (2) na tržištu 2</a:t>
            </a:r>
          </a:p>
        </p:txBody>
      </p:sp>
      <p:pic>
        <p:nvPicPr>
          <p:cNvPr id="5" name="Picture 1"/>
          <p:cNvPicPr>
            <a:picLocks noChangeAspect="1"/>
            <a:extLst>
              <a:ext uri="smNativeData">
                <pr:smNativeData xmlns="" xmlns:p14="http://schemas.microsoft.com/office/powerpoint/2010/main" xmlns:pr="smNativeData" val="SMDATA_18_ZZaYYhMAAAAlAAAAEQAAAC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AcAAAA4AAAAAAAAAAAAAAAAAAAA////AAAAAAAAAAAAAAAAAAAAAAAAAAAAAAAAAAAAAABkAAAAZAAAAAAAAAAjAAAABAAAAGQAAAAXAAAAFAAAAAAAAAAAAAAA/38AAP9/AAAAAAAACQAAAAQAAAAAAAAADAAAABAAAAAAAAAAAAAAAAAAAAAAAAAAHgAAAGgAAAAAAAAAAAAAAAAAAAAAAAAAAAAAABAnAAAQJwAAAAAAAAAAAAAAAAAAAAAAAAAAAAAAAAAAAAAAAAAAAAAUAAAAAAAAAMDA/wAAAAAAZAAAADIAAAAAAAAAZAAAAAAAAAB/f38ACgAAACIAAAAYAAAAAAAAAAAAAAAAAAAAAAAAAAAAAAAAAAAAJAAAACQAAAAAAAAABwAAAAAAAAAAAAAAAAAAAAAAAAAAAAAAAAAAAH9/fwAlAAAAWAAAAAAAAAAAAAAAAAAAAAAAAAAAAAAAAAAAAAAAAAAAAAAAAAAAAAAAAAAAAAAAPwAAAAAAAACghgEAAAAAAAAAAAAAAAAADAAAAAEAAAAAAAAAAAAAAAAAAAAfAAAAVAAAAE+BvQX///8BAAAAAAAAAAAAAAAAAAAAAAAAAAAAAAAAAAAAAAAAAAAAAAACf39/AO7s4QPMzMwAwMD/AH9/fwAAAAAAAAAAAAAAAAD///8AAAAAACEAAAAYAAAAFAAAAMf///+BDQAAgSIAADknAAAQAAAAJgAAAAgAAAD//////////w=="/>
              </a:ext>
            </a:extLst>
          </p:cNvPicPr>
          <p:nvPr/>
        </p:nvPicPr>
        <p:blipFill>
          <a:blip r:embed="rId2"/>
          <a:stretch>
            <a:fillRect/>
          </a:stretch>
        </p:blipFill>
        <p:spPr>
          <a:xfrm>
            <a:off x="-36195" y="2195195"/>
            <a:ext cx="5645150" cy="4180840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6" name="Textbox1"/>
          <p:cNvSpPr txBox="1">
            <a:extLst>
              <a:ext uri="smNativeData">
                <pr:smNativeData xmlns="" xmlns:p14="http://schemas.microsoft.com/office/powerpoint/2010/main" xmlns:pr="smNativeData" val="SMDATA_16_ZZaYYhMAAAAlAAAAEgAAAE8BAAAAkAAAAEgAAACQAAAASAAAAAAAAAAAAAAAAAAAAAEAAABQAAAAAAAAAAAA4D8AAAAAAADgPwAAAAAAAOA/AAAAAAAA4D8AAAAAAADgPwAAAAAAAOA/AAAAAAAA4D8AAAAAAADgPwAAAAAAAOA/AAAAAAAA4D8CAAAAjAAAAAEAAAAAAAAA////C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NwI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f///wEAAAAAAAAAAAAAAAAAAAAAAAAAAAAAAAAAAAAAAAAAAAAAAAJ/f38A7uzhA8zMzADAwP8Af39/AAAAAAAAAAAAAAAAAAAAAAAAAAAAIQAAABgAAAAUAAAAJwoAAJEOAACJHQAA0RAAABAgAAAmAAAACAAAAP//////////"/>
              </a:ext>
            </a:extLst>
          </p:cNvSpPr>
          <p:nvPr/>
        </p:nvSpPr>
        <p:spPr>
          <a:xfrm>
            <a:off x="1650365" y="2367915"/>
            <a:ext cx="3150870" cy="36576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vert="horz" wrap="square" numCol="1" anchor="t"/>
          <a:lstStyle/>
          <a:p>
            <a:r>
              <a:t>TRAŽNJA ZA PROIZVODOM (2)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7D625D1-5FA0-40FD-B1C5-696B2A83EADE}"/>
              </a:ext>
            </a:extLst>
          </p:cNvPr>
          <p:cNvSpPr/>
          <p:nvPr/>
        </p:nvSpPr>
        <p:spPr>
          <a:xfrm>
            <a:off x="194945" y="4074795"/>
            <a:ext cx="215265" cy="3587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T4G9Bf///wEAAAAAAAAAAAAAAAAAAAAAAAAAAAAAAAAAAAAAAAAAAAAAAAJ/f38A7uzhA8zMzADAwP8Af39/AAAAAAAAAAAAAAAAAAAAAAAAAAAAIQAAABgAAAAUAAAA0AIAALEBAABwNQAAuQgAABAAAAAmAAAACAAAAHxw////////"/>
              </a:ext>
            </a:extLst>
          </p:cNvSpPr>
          <p:nvPr>
            <p:ph type="title"/>
          </p:nvPr>
        </p:nvSpPr>
        <p:spPr>
          <a:noFill/>
          <a:ln>
            <a:noFill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r>
              <a:rPr sz="3500" b="1">
                <a:latin typeface="Arial" pitchFamily="2" charset="0"/>
                <a:ea typeface="Calibri" pitchFamily="2" charset="0"/>
                <a:cs typeface="Calibri" pitchFamily="2" charset="0"/>
              </a:rPr>
              <a:t>Tržišna linija tražnje za proizvodom</a:t>
            </a:r>
            <a:br/>
            <a:endParaRPr b="1">
              <a:latin typeface="Arial" pitchFamily="2" charset="0"/>
              <a:ea typeface="Calibri" pitchFamily="2" charset="0"/>
              <a:cs typeface="Calibri" pitchFamily="2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6454140" y="1082040"/>
          <a:ext cx="2232660" cy="572878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8661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13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51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21360">
                <a:tc gridSpan="3">
                  <a:txBody>
                    <a:bodyPr/>
                    <a:lstStyle/>
                    <a:p>
                      <a:pPr marL="0" marR="0"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400"/>
                        <a:t>Tabela1.Raspored cena i količina</a:t>
                      </a:r>
                      <a:endParaRPr sz="14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  <a:ext uri="smNativeData">
                    <pr:rowheight xmlns:p14="http://schemas.microsoft.com/office/powerpoint/2010/main" xmlns="" xmlns:pr="smNativeData" dt="1654167141" type="min" val="721360"/>
                  </a:ext>
                </a:extLst>
              </a:tr>
              <a:tr h="721360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400"/>
                        <a:t>Količina (kg)</a:t>
                      </a:r>
                      <a:endParaRPr sz="14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400"/>
                        <a:t>Cena proizvoda (evra/kg)</a:t>
                      </a:r>
                      <a:endParaRPr sz="14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000"/>
                        <a:t> </a:t>
                      </a:r>
                      <a:endParaRPr sz="12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  <a:ext uri="smNativeData">
                    <pr:rowheight xmlns:p14="http://schemas.microsoft.com/office/powerpoint/2010/main" xmlns="" xmlns:pr="smNativeData" dt="1654167141" type="min" val="721360"/>
                  </a:ext>
                </a:extLst>
              </a:tr>
              <a:tr h="401320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400"/>
                        <a:t>1</a:t>
                      </a:r>
                      <a:endParaRPr sz="14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400"/>
                        <a:t>2,5</a:t>
                      </a:r>
                      <a:endParaRPr sz="14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000"/>
                        <a:t> </a:t>
                      </a:r>
                      <a:endParaRPr sz="12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  <a:ext uri="smNativeData">
                    <pr:rowheight xmlns:p14="http://schemas.microsoft.com/office/powerpoint/2010/main" xmlns="" xmlns:pr="smNativeData" dt="1654167141" type="min" val="401320"/>
                  </a:ext>
                </a:extLst>
              </a:tr>
              <a:tr h="401320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400"/>
                        <a:t>3</a:t>
                      </a:r>
                      <a:endParaRPr sz="14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400"/>
                        <a:t>2,25</a:t>
                      </a:r>
                      <a:endParaRPr sz="14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000"/>
                        <a:t> </a:t>
                      </a:r>
                      <a:endParaRPr sz="12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  <a:ext uri="smNativeData">
                    <pr:rowheight xmlns:p14="http://schemas.microsoft.com/office/powerpoint/2010/main" xmlns="" xmlns:pr="smNativeData" dt="1654167141" type="min" val="401320"/>
                  </a:ext>
                </a:extLst>
              </a:tr>
              <a:tr h="401320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400"/>
                        <a:t>5</a:t>
                      </a:r>
                      <a:endParaRPr sz="14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400"/>
                        <a:t>2</a:t>
                      </a:r>
                      <a:endParaRPr sz="14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000"/>
                        <a:t> </a:t>
                      </a:r>
                      <a:endParaRPr sz="12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  <a:ext uri="smNativeData">
                    <pr:rowheight xmlns:p14="http://schemas.microsoft.com/office/powerpoint/2010/main" xmlns="" xmlns:pr="smNativeData" dt="1654167141" type="min" val="401320"/>
                  </a:ext>
                </a:extLst>
              </a:tr>
              <a:tr h="401320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400"/>
                        <a:t>7</a:t>
                      </a:r>
                      <a:endParaRPr sz="14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400"/>
                        <a:t>1,75</a:t>
                      </a:r>
                      <a:endParaRPr sz="14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000"/>
                        <a:t> </a:t>
                      </a:r>
                      <a:endParaRPr sz="12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  <a:ext uri="smNativeData">
                    <pr:rowheight xmlns:p14="http://schemas.microsoft.com/office/powerpoint/2010/main" xmlns="" xmlns:pr="smNativeData" dt="1654167141" type="min" val="401320"/>
                  </a:ext>
                </a:extLst>
              </a:tr>
              <a:tr h="401320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400"/>
                        <a:t>9</a:t>
                      </a:r>
                      <a:endParaRPr sz="14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400"/>
                        <a:t>1,5</a:t>
                      </a:r>
                      <a:endParaRPr sz="14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000"/>
                        <a:t> </a:t>
                      </a:r>
                      <a:endParaRPr sz="12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  <a:ext uri="smNativeData">
                    <pr:rowheight xmlns:p14="http://schemas.microsoft.com/office/powerpoint/2010/main" xmlns="" xmlns:pr="smNativeData" dt="1654167141" type="min" val="401320"/>
                  </a:ext>
                </a:extLst>
              </a:tr>
              <a:tr h="401320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400"/>
                        <a:t>11</a:t>
                      </a:r>
                      <a:endParaRPr sz="14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400"/>
                        <a:t>1,25</a:t>
                      </a:r>
                      <a:endParaRPr sz="14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000"/>
                        <a:t> </a:t>
                      </a:r>
                      <a:endParaRPr sz="12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  <a:ext uri="smNativeData">
                    <pr:rowheight xmlns:p14="http://schemas.microsoft.com/office/powerpoint/2010/main" xmlns="" xmlns:pr="smNativeData" dt="1654167141" type="min" val="401320"/>
                  </a:ext>
                </a:extLst>
              </a:tr>
              <a:tr h="401320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400"/>
                        <a:t>13</a:t>
                      </a:r>
                      <a:endParaRPr sz="14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400"/>
                        <a:t>1</a:t>
                      </a:r>
                      <a:endParaRPr sz="14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000"/>
                        <a:t> </a:t>
                      </a:r>
                      <a:endParaRPr sz="12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  <a:ext uri="smNativeData">
                    <pr:rowheight xmlns:p14="http://schemas.microsoft.com/office/powerpoint/2010/main" xmlns="" xmlns:pr="smNativeData" dt="1654167141" type="min" val="401320"/>
                  </a:ext>
                </a:extLst>
              </a:tr>
              <a:tr h="401320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400"/>
                        <a:t>15</a:t>
                      </a:r>
                      <a:endParaRPr sz="14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400"/>
                        <a:t>0,75</a:t>
                      </a:r>
                      <a:endParaRPr sz="14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000"/>
                        <a:t> </a:t>
                      </a:r>
                      <a:endParaRPr sz="12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  <a:ext uri="smNativeData">
                    <pr:rowheight xmlns:p14="http://schemas.microsoft.com/office/powerpoint/2010/main" xmlns="" xmlns:pr="smNativeData" dt="1654167141" type="min" val="401320"/>
                  </a:ext>
                </a:extLst>
              </a:tr>
              <a:tr h="401320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400"/>
                        <a:t>17</a:t>
                      </a:r>
                      <a:endParaRPr sz="14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400"/>
                        <a:t>0,5</a:t>
                      </a:r>
                      <a:endParaRPr sz="14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000"/>
                        <a:t> </a:t>
                      </a:r>
                      <a:endParaRPr sz="12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  <a:ext uri="smNativeData">
                    <pr:rowheight xmlns:p14="http://schemas.microsoft.com/office/powerpoint/2010/main" xmlns="" xmlns:pr="smNativeData" dt="1654167141" type="min" val="401320"/>
                  </a:ext>
                </a:extLst>
              </a:tr>
              <a:tr h="401320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400"/>
                        <a:t>19</a:t>
                      </a:r>
                      <a:endParaRPr sz="14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400"/>
                        <a:t>0,25</a:t>
                      </a:r>
                      <a:endParaRPr sz="14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000"/>
                        <a:t> </a:t>
                      </a:r>
                      <a:endParaRPr sz="12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  <a:ext uri="smNativeData">
                    <pr:rowheight xmlns:p14="http://schemas.microsoft.com/office/powerpoint/2010/main" xmlns="" xmlns:pr="smNativeData" dt="1654167141" type="min" val="401320"/>
                  </a:ext>
                </a:extLst>
              </a:tr>
            </a:tbl>
          </a:graphicData>
        </a:graphic>
      </p:graphicFrame>
      <p:sp>
        <p:nvSpPr>
          <p:cNvPr id="4" name="Rectangle 2"/>
          <p:cNvSpPr>
            <a:extLst>
              <a:ext uri="smNativeData">
                <pr:smNativeData xmlns="" xmlns:p14="http://schemas.microsoft.com/office/powerpoint/2010/main" xmlns:pr="smNativeData" val="SMDATA_16_ZZaYYhMAAAAlAAAAZAAAAE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T4G9Bf///wEAAAAAAAAAAAAAAAAAAAAAAAAAAAAAAAAAAAAAAAAAAAAAAAJ/f38A7uzhA8zMzADAwP8Af39/AAAAAAAAAAAAAAAAAAAAAAAAAAAAIQAAABgAAAAUAAAA/QEAACQKAADhHwAA1AsAABAgAAAmAAAACAAAAP//////////"/>
              </a:ext>
            </a:extLst>
          </p:cNvSpPr>
          <p:nvPr/>
        </p:nvSpPr>
        <p:spPr>
          <a:xfrm>
            <a:off x="323215" y="1648460"/>
            <a:ext cx="4859020" cy="27432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anchor="ctr"/>
          <a:lstStyle/>
          <a:p>
            <a:pPr marL="0" marR="0" indent="0" algn="just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sz="1200" b="1">
                <a:latin typeface="Arial" pitchFamily="2" charset="0"/>
                <a:ea typeface="SimSun" charset="0"/>
                <a:cs typeface="Times New Roman" pitchFamily="1" charset="0"/>
              </a:rPr>
              <a:t>GRAF. 2. Tržišna linija  tražnje za proizvodom (agregatna tražnja)</a:t>
            </a:r>
          </a:p>
        </p:txBody>
      </p:sp>
      <p:pic>
        <p:nvPicPr>
          <p:cNvPr id="5" name="Picture 1"/>
          <p:cNvPicPr>
            <a:picLocks noChangeAspect="1"/>
            <a:extLst>
              <a:ext uri="smNativeData">
                <pr:smNativeData xmlns="" xmlns:p14="http://schemas.microsoft.com/office/powerpoint/2010/main" xmlns:pr="smNativeData" val="SMDATA_18_ZZaYYhMAAAAlAAAAEQAAAC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AcAAAA4AAAAAAAAAAAAAAAAAAAA////AAAAAAAAAAAAAAAAAAAAAAAAAAAAAAAAAAAAAABkAAAAZAAAAAAAAAAjAAAABAAAAGQAAAAXAAAAFAAAAAAAAAAAAAAA/38AAP9/AAAAAAAACQAAAAQAAAAAAAAADAAAABAAAAAAAAAAAAAAAAAAAAAAAAAAHgAAAGgAAAAAAAAAAAAAAAAAAAAAAAAAAAAAABAnAAAQJwAAAAAAAAAAAAAAAAAAAAAAAAAAAAAAAAAAAAAAAAAAAAAUAAAAAAAAAMDA/wAAAAAAZAAAADIAAAAAAAAAZAAAAAAAAAB/f38ACgAAACIAAAAYAAAAAAAAAAAAAAAAAAAAAAAAAAAAAAAAAAAAJAAAACQAAAAAAAAABwAAAAAAAAAAAAAAAAAAAAAAAAAAAAAAAAAAAH9/fwAlAAAAWAAAAAAAAAAAAAAAAAAAAAAAAAAAAAAAAAAAAAAAAAAAAAAAAAAAAAAAAAAAAAAAPwAAAAAAAACghgEAAAAAAAAAAAAAAAAADAAAAAEAAAAAAAAAAAAAAAAAAAAfAAAAVAAAAE+BvQX///8BAAAAAAAAAAAAAAAAAAAAAAAAAAAAAAAAAAAAAAAAAAAAAAACf39/AO7s4QPMzMwAwMD/AH9/fwAAAAAAAAAAAAAAAAD///8AAAAAACEAAAAYAAAAFAAAAKkAAABzDgAASScAAEEnAAAQAAAAJgAAAAgAAAD//////////w=="/>
              </a:ext>
            </a:extLst>
          </p:cNvPicPr>
          <p:nvPr/>
        </p:nvPicPr>
        <p:blipFill>
          <a:blip r:embed="rId2"/>
          <a:stretch>
            <a:fillRect/>
          </a:stretch>
        </p:blipFill>
        <p:spPr>
          <a:xfrm>
            <a:off x="107315" y="2348865"/>
            <a:ext cx="6278880" cy="4032250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6" name="Textbox1"/>
          <p:cNvSpPr txBox="1">
            <a:extLst>
              <a:ext uri="smNativeData">
                <pr:smNativeData xmlns="" xmlns:p14="http://schemas.microsoft.com/office/powerpoint/2010/main" xmlns:pr="smNativeData" val="SMDATA_16_ZZaYYhMAAAAlAAAAEgAAAE8BAAAAkAAAAEgAAACQAAAASAAAAAAAAAAAAAAAAAAAAAEAAABQAAAAAAAAAAAA4D8AAAAAAADgPwAAAAAAAOA/AAAAAAAA4D8AAAAAAADgPwAAAAAAAOA/AAAAAAAA4D8AAAAAAADgPwAAAAAAAOA/AAAAAAAA4D8CAAAAjAAAAAEAAAAAAAAA////C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NwIAAD/fwAA/38AAAAAAAAJAAAABAAAAA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f///wEAAAAAAAAAAAAAAAAAAAAAAAAAAAAAAAAAAAAAAAAAAAAAAAJ/f38A7uzhA8zMzADAwP8Af39/AAAAAAAAAAAAAAAAAAAAAAAAAAAAIQAAABgAAAAUAAAASAoAANkPAACqHQAAGRIAABAgAAAmAAAACAAAAP//////////"/>
              </a:ext>
            </a:extLst>
          </p:cNvSpPr>
          <p:nvPr/>
        </p:nvSpPr>
        <p:spPr>
          <a:xfrm>
            <a:off x="1671320" y="2576195"/>
            <a:ext cx="3150870" cy="36576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vert="horz" wrap="square" numCol="1" anchor="t"/>
          <a:lstStyle/>
          <a:p>
            <a:r>
              <a:t>TRAŽNJA ZA PROIZVODOM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9768F8C-692B-4D54-9D93-5B161E99B896}"/>
              </a:ext>
            </a:extLst>
          </p:cNvPr>
          <p:cNvSpPr/>
          <p:nvPr/>
        </p:nvSpPr>
        <p:spPr>
          <a:xfrm>
            <a:off x="349567" y="4185602"/>
            <a:ext cx="215265" cy="3587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T4G9Bf///wEAAAAAAAAAAAAAAAAAAAAAAAAAAAAAAAAAAAAAAAAAAAAAAAJ/f38A7uzhA8zMzADAwP8Af39/AAAAAAAAAAAAAAAAAAAAAAAAAAAAIQAAABgAAAAUAAAA0AIAALEBAABwNQAAuQgAABAAAAAmAAAACAAAAHxw////////"/>
              </a:ext>
            </a:extLst>
          </p:cNvSpPr>
          <p:nvPr>
            <p:ph type="title"/>
          </p:nvPr>
        </p:nvSpPr>
        <p:spPr>
          <a:noFill/>
          <a:ln>
            <a:noFill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r>
              <a:rPr>
                <a:latin typeface="Arial" pitchFamily="2" charset="0"/>
                <a:ea typeface="Calibri" pitchFamily="2" charset="0"/>
                <a:cs typeface="Calibri" pitchFamily="2" charset="0"/>
              </a:rPr>
              <a:t>Promena linije tražnje</a:t>
            </a:r>
            <a:br/>
            <a:endParaRPr>
              <a:latin typeface="Arial" pitchFamily="2" charset="0"/>
              <a:ea typeface="Calibri" pitchFamily="2" charset="0"/>
              <a:cs typeface="Calibri" pitchFamily="2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6109335" y="1557020"/>
          <a:ext cx="2811145" cy="5026025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14058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52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21360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400"/>
                        <a:t>Količina (kg)</a:t>
                      </a:r>
                      <a:endParaRPr sz="14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400"/>
                        <a:t>Cena proizvoda (evra/kg)</a:t>
                      </a:r>
                      <a:endParaRPr sz="14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  <a:ext uri="smNativeData">
                    <pr:rowheight xmlns:p14="http://schemas.microsoft.com/office/powerpoint/2010/main" xmlns="" xmlns:pr="smNativeData" dt="1654167141" type="min" val="721360"/>
                  </a:ext>
                </a:extLst>
              </a:tr>
              <a:tr h="429895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400"/>
                        <a:t>1-3</a:t>
                      </a:r>
                      <a:endParaRPr sz="14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400"/>
                        <a:t>2,5</a:t>
                      </a:r>
                      <a:endParaRPr sz="14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  <a:ext uri="smNativeData">
                    <pr:rowheight xmlns:p14="http://schemas.microsoft.com/office/powerpoint/2010/main" xmlns="" xmlns:pr="smNativeData" dt="1654167141" type="min" val="429895"/>
                  </a:ext>
                </a:extLst>
              </a:tr>
              <a:tr h="429895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400"/>
                        <a:t>3-5</a:t>
                      </a:r>
                      <a:endParaRPr sz="14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400"/>
                        <a:t>2,25</a:t>
                      </a:r>
                      <a:endParaRPr sz="14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  <a:ext uri="smNativeData">
                    <pr:rowheight xmlns:p14="http://schemas.microsoft.com/office/powerpoint/2010/main" xmlns="" xmlns:pr="smNativeData" dt="1654167141" type="min" val="429895"/>
                  </a:ext>
                </a:extLst>
              </a:tr>
              <a:tr h="429895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400"/>
                        <a:t>5-7</a:t>
                      </a:r>
                      <a:endParaRPr sz="14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400"/>
                        <a:t>2</a:t>
                      </a:r>
                      <a:endParaRPr sz="14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  <a:ext uri="smNativeData">
                    <pr:rowheight xmlns:p14="http://schemas.microsoft.com/office/powerpoint/2010/main" xmlns="" xmlns:pr="smNativeData" dt="1654167141" type="min" val="429895"/>
                  </a:ext>
                </a:extLst>
              </a:tr>
              <a:tr h="429895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400"/>
                        <a:t>7-9</a:t>
                      </a:r>
                      <a:endParaRPr sz="14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400"/>
                        <a:t>1,75</a:t>
                      </a:r>
                      <a:endParaRPr sz="14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  <a:ext uri="smNativeData">
                    <pr:rowheight xmlns:p14="http://schemas.microsoft.com/office/powerpoint/2010/main" xmlns="" xmlns:pr="smNativeData" dt="1654167141" type="min" val="429895"/>
                  </a:ext>
                </a:extLst>
              </a:tr>
              <a:tr h="429895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400"/>
                        <a:t>9-11</a:t>
                      </a:r>
                      <a:endParaRPr sz="14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400"/>
                        <a:t>1,5</a:t>
                      </a:r>
                      <a:endParaRPr sz="14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  <a:ext uri="smNativeData">
                    <pr:rowheight xmlns:p14="http://schemas.microsoft.com/office/powerpoint/2010/main" xmlns="" xmlns:pr="smNativeData" dt="1654167141" type="min" val="429895"/>
                  </a:ext>
                </a:extLst>
              </a:tr>
              <a:tr h="429895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400"/>
                        <a:t>11-13</a:t>
                      </a:r>
                      <a:endParaRPr sz="14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400"/>
                        <a:t>1,25</a:t>
                      </a:r>
                      <a:endParaRPr sz="14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  <a:ext uri="smNativeData">
                    <pr:rowheight xmlns:p14="http://schemas.microsoft.com/office/powerpoint/2010/main" xmlns="" xmlns:pr="smNativeData" dt="1654167141" type="min" val="429895"/>
                  </a:ext>
                </a:extLst>
              </a:tr>
              <a:tr h="429895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400"/>
                        <a:t>13-15</a:t>
                      </a:r>
                      <a:endParaRPr sz="14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400"/>
                        <a:t>1</a:t>
                      </a:r>
                      <a:endParaRPr sz="14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  <a:ext uri="smNativeData">
                    <pr:rowheight xmlns:p14="http://schemas.microsoft.com/office/powerpoint/2010/main" xmlns="" xmlns:pr="smNativeData" dt="1654167141" type="min" val="429895"/>
                  </a:ext>
                </a:extLst>
              </a:tr>
              <a:tr h="429895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400"/>
                        <a:t>15-17</a:t>
                      </a:r>
                      <a:endParaRPr sz="14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400"/>
                        <a:t>0,75</a:t>
                      </a:r>
                      <a:endParaRPr sz="14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  <a:ext uri="smNativeData">
                    <pr:rowheight xmlns:p14="http://schemas.microsoft.com/office/powerpoint/2010/main" xmlns="" xmlns:pr="smNativeData" dt="1654167141" type="min" val="429895"/>
                  </a:ext>
                </a:extLst>
              </a:tr>
              <a:tr h="429895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400"/>
                        <a:t>17-19</a:t>
                      </a:r>
                      <a:endParaRPr sz="14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400"/>
                        <a:t>0,5</a:t>
                      </a:r>
                      <a:endParaRPr sz="14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  <a:ext uri="smNativeData">
                    <pr:rowheight xmlns:p14="http://schemas.microsoft.com/office/powerpoint/2010/main" xmlns="" xmlns:pr="smNativeData" dt="1654167141" type="min" val="429895"/>
                  </a:ext>
                </a:extLst>
              </a:tr>
              <a:tr h="435610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400"/>
                        <a:t>19-21</a:t>
                      </a:r>
                      <a:endParaRPr sz="14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400"/>
                        <a:t>0,25</a:t>
                      </a:r>
                      <a:endParaRPr sz="14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  <a:ext uri="smNativeData">
                    <pr:rowheight xmlns:p14="http://schemas.microsoft.com/office/powerpoint/2010/main" xmlns="" xmlns:pr="smNativeData" dt="1654167141" type="min" val="435610"/>
                  </a:ext>
                </a:extLst>
              </a:tr>
            </a:tbl>
          </a:graphicData>
        </a:graphic>
      </p:graphicFrame>
      <p:sp>
        <p:nvSpPr>
          <p:cNvPr id="4" name="Rectangle 2"/>
          <p:cNvSpPr>
            <a:extLst>
              <a:ext uri="smNativeData">
                <pr:smNativeData xmlns="" xmlns:p14="http://schemas.microsoft.com/office/powerpoint/2010/main" xmlns:pr="smNativeData" val="SMDATA_16_ZZaYYhMAAAAlAAAAZAAAAE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T4G9Bf///wEAAAAAAAAAAAAAAAAAAAAAAAAAAAAAAAAAAAAAAAAAAAAAAAJ/f38A7uzhA8zMzADAwP8Af39/AAAAAAAAAAAAAAAAAAAAAAAAAAAAIQAAABgAAAAUAAAAcgIAACQKAACyDwAA1AsAABAgAAAmAAAACAAAAP//////////"/>
              </a:ext>
            </a:extLst>
          </p:cNvSpPr>
          <p:nvPr/>
        </p:nvSpPr>
        <p:spPr>
          <a:xfrm>
            <a:off x="397510" y="1648460"/>
            <a:ext cx="2153920" cy="27432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anchor="ctr"/>
          <a:lstStyle/>
          <a:p>
            <a:pPr marL="0" marR="0" indent="0" algn="just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sz="1200">
                <a:latin typeface="Arial" pitchFamily="2" charset="0"/>
                <a:ea typeface="SimSun" charset="0"/>
                <a:cs typeface="Times New Roman" pitchFamily="1" charset="0"/>
              </a:rPr>
              <a:t>Graf.3. Promena linije tražnje</a:t>
            </a:r>
            <a:endParaRPr>
              <a:latin typeface="Arial" pitchFamily="2" charset="0"/>
              <a:ea typeface="SimSun" charset="0"/>
              <a:cs typeface="Times New Roman" pitchFamily="1" charset="0"/>
            </a:endParaRPr>
          </a:p>
        </p:txBody>
      </p:sp>
      <p:pic>
        <p:nvPicPr>
          <p:cNvPr id="5" name="Picture 1"/>
          <p:cNvPicPr>
            <a:picLocks noChangeAspect="1"/>
            <a:extLst>
              <a:ext uri="smNativeData">
                <pr:smNativeData xmlns="" xmlns:p14="http://schemas.microsoft.com/office/powerpoint/2010/main" xmlns:pr="smNativeData" val="SMDATA_18_ZZaYYhMAAAAlAAAAEQAAAC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AcAAAA4AAAAAAAAAAAAAAAAAAAA////AAAAAAAAAAAAAAAAAAAAAAAAAAAAAAAAAAAAAABkAAAAZAAAAAAAAAAjAAAABAAAAGQAAAAXAAAAFAAAAAAAAAAAAAAA/38AAP9/AAAAAAAACQAAAAQAAAAAAAAADAAAABAAAAAAAAAAAAAAAAAAAAAAAAAAHgAAAGgAAAAAAAAAAAAAAAAAAAAAAAAAAAAAABAnAAAQJwAAAAAAAAAAAAAAAAAAAAAAAAAAAAAAAAAAAAAAAAAAAAAUAAAAAAAAAMDA/wAAAAAAZAAAADIAAAAAAAAAZAAAAAAAAAB/f38ACgAAACIAAAAYAAAAAAAAAAAAAAAAAAAAAAAAAAAAAAAAAAAAJAAAACQAAAAAAAAABwAAAAAAAAAAAAAAAAAAAAAAAAAAAAAAAAAAAH9/fwAlAAAAWAAAAAAAAAAAAAAAAAAAAAAAAAAAAAAAAAAAAAAAAAAAAAAAAAAAAAAAAAAAAAAAPwAAAAAAAACghgEAAAAAAAAAAAAAAAAADAAAAAEAAAAAAAAAAAAAAAAAAAAfAAAAVAAAAE+BvQX///8BAAAAAAAAAAAAAAAAAAAAAAAAAAAAAAAAAAAAAAAAAAAAAAACf39/AO7s4QPMzMwAwMD/AH9/fwAAAAAAAAAAAAAAAAD///8AAAAAACEAAAAYAAAAFAAAAMf///+QDQAAlSUAAJYlAAAQAAAAJgAAAAgAAAD//////////w=="/>
              </a:ext>
            </a:extLst>
          </p:cNvPicPr>
          <p:nvPr/>
        </p:nvPicPr>
        <p:blipFill>
          <a:blip r:embed="rId2"/>
          <a:stretch>
            <a:fillRect/>
          </a:stretch>
        </p:blipFill>
        <p:spPr>
          <a:xfrm>
            <a:off x="-36195" y="2204720"/>
            <a:ext cx="6145530" cy="3905250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6" name="Textbox1"/>
          <p:cNvSpPr txBox="1">
            <a:extLst>
              <a:ext uri="smNativeData">
                <pr:smNativeData xmlns="" xmlns:p14="http://schemas.microsoft.com/office/powerpoint/2010/main" xmlns:pr="smNativeData" val="SMDATA_16_ZZaYYhMAAAAlAAAAEgAAAE8BAAAAkAAAAEgAAACQAAAASAAAAAAAAAAAAAAAAAAAAAEAAABQAAAAAAAAAAAA4D8AAAAAAADgPwAAAAAAAOA/AAAAAAAA4D8AAAAAAADgPwAAAAAAAOA/AAAAAAAA4D8AAAAAAADgPwAAAAAAAOA/AAAAAAAA4D8CAAAAjAAAAAEAAAAAAAAA////C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NwI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f///wEAAAAAAAAAAAAAAAAAAAAAAAAAAAAAAAAAAAAAAAAAAAAAAAJ/f38A7uzhA8zMzADAwP8Af39/AAAAAAAAAAAAAAAAAAAAAAAAAAAAIQAAABgAAAAUAAAAJwoAAJEOAAD9IQAA0RAAABAgAAAmAAAACAAAAP//////////"/>
              </a:ext>
            </a:extLst>
          </p:cNvSpPr>
          <p:nvPr/>
        </p:nvSpPr>
        <p:spPr>
          <a:xfrm>
            <a:off x="1650365" y="2367915"/>
            <a:ext cx="3874770" cy="36576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vert="horz" wrap="square" numCol="1" anchor="t"/>
          <a:lstStyle/>
          <a:p>
            <a:r>
              <a:t>PROMENA TRAŽNJE ZA PROIZVODOM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74CA444-C714-4DEA-826E-ECAA5E495836}"/>
              </a:ext>
            </a:extLst>
          </p:cNvPr>
          <p:cNvSpPr/>
          <p:nvPr/>
        </p:nvSpPr>
        <p:spPr>
          <a:xfrm>
            <a:off x="198015" y="3953919"/>
            <a:ext cx="215265" cy="3587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T4G9Bf///wEAAAAAAAAAAAAAAAAAAAAAAAAAAAAAAAAAAAAAAAAAAAAAAAJ/f38A7uzhA8zMzADAwP8Af39/AAAAAAAAAAAAAAAAAAAAAAAAAAAAIQAAABgAAAAUAAAA0AIAALEBAABwNQAAuQgAABAAAAAmAAAACAAAAHxw////////"/>
              </a:ext>
            </a:extLst>
          </p:cNvSpPr>
          <p:nvPr>
            <p:ph type="title"/>
          </p:nvPr>
        </p:nvSpPr>
        <p:spPr>
          <a:noFill/>
          <a:ln>
            <a:noFill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r>
              <a:rPr b="1"/>
              <a:t>Ponuda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6660515" y="974090"/>
          <a:ext cx="1871980" cy="5223447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9264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55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12800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600"/>
                        <a:t>Cena proizvoda (evra/kg)</a:t>
                      </a:r>
                      <a:endParaRPr sz="16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600"/>
                        <a:t>Količina (kg)</a:t>
                      </a:r>
                      <a:endParaRPr sz="16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  <a:ext uri="smNativeData">
                    <pr:rowheight xmlns:p14="http://schemas.microsoft.com/office/powerpoint/2010/main" xmlns="" xmlns:pr="smNativeData" dt="1654167141" type="min" val="812800"/>
                  </a:ext>
                </a:extLst>
              </a:tr>
              <a:tr h="520700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600"/>
                        <a:t>2,5</a:t>
                      </a:r>
                      <a:endParaRPr sz="16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600"/>
                        <a:t>9</a:t>
                      </a:r>
                      <a:endParaRPr sz="16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  <a:ext uri="smNativeData">
                    <pr:rowheight xmlns:p14="http://schemas.microsoft.com/office/powerpoint/2010/main" xmlns="" xmlns:pr="smNativeData" dt="1654167141" type="min" val="520700"/>
                  </a:ext>
                </a:extLst>
              </a:tr>
              <a:tr h="447040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600"/>
                        <a:t>2,25</a:t>
                      </a:r>
                      <a:endParaRPr sz="16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600"/>
                        <a:t>8</a:t>
                      </a:r>
                      <a:endParaRPr sz="16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  <a:ext uri="smNativeData">
                    <pr:rowheight xmlns:p14="http://schemas.microsoft.com/office/powerpoint/2010/main" xmlns="" xmlns:pr="smNativeData" dt="1654167141" type="min" val="447040"/>
                  </a:ext>
                </a:extLst>
              </a:tr>
              <a:tr h="447040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600"/>
                        <a:t>2</a:t>
                      </a:r>
                      <a:endParaRPr sz="16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600"/>
                        <a:t>7</a:t>
                      </a:r>
                      <a:endParaRPr sz="16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  <a:ext uri="smNativeData">
                    <pr:rowheight xmlns:p14="http://schemas.microsoft.com/office/powerpoint/2010/main" xmlns="" xmlns:pr="smNativeData" dt="1654167141" type="min" val="447040"/>
                  </a:ext>
                </a:extLst>
              </a:tr>
              <a:tr h="447040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600"/>
                        <a:t>1,75</a:t>
                      </a:r>
                      <a:endParaRPr sz="16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600"/>
                        <a:t>6</a:t>
                      </a:r>
                      <a:endParaRPr sz="16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  <a:ext uri="smNativeData">
                    <pr:rowheight xmlns:p14="http://schemas.microsoft.com/office/powerpoint/2010/main" xmlns="" xmlns:pr="smNativeData" dt="1654167141" type="min" val="447040"/>
                  </a:ext>
                </a:extLst>
              </a:tr>
              <a:tr h="447040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600"/>
                        <a:t>1,5</a:t>
                      </a:r>
                      <a:endParaRPr sz="16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600"/>
                        <a:t>5</a:t>
                      </a:r>
                      <a:endParaRPr sz="16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  <a:ext uri="smNativeData">
                    <pr:rowheight xmlns:p14="http://schemas.microsoft.com/office/powerpoint/2010/main" xmlns="" xmlns:pr="smNativeData" dt="1654167141" type="min" val="447040"/>
                  </a:ext>
                </a:extLst>
              </a:tr>
              <a:tr h="447040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600"/>
                        <a:t>1,25</a:t>
                      </a:r>
                      <a:endParaRPr sz="16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600"/>
                        <a:t>4</a:t>
                      </a:r>
                      <a:endParaRPr sz="16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  <a:ext uri="smNativeData">
                    <pr:rowheight xmlns:p14="http://schemas.microsoft.com/office/powerpoint/2010/main" xmlns="" xmlns:pr="smNativeData" dt="1654167141" type="min" val="447040"/>
                  </a:ext>
                </a:extLst>
              </a:tr>
              <a:tr h="447040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600"/>
                        <a:t>1</a:t>
                      </a:r>
                      <a:endParaRPr sz="16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600"/>
                        <a:t>3</a:t>
                      </a:r>
                      <a:endParaRPr sz="16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  <a:ext uri="smNativeData">
                    <pr:rowheight xmlns:p14="http://schemas.microsoft.com/office/powerpoint/2010/main" xmlns="" xmlns:pr="smNativeData" dt="1654167141" type="min" val="447040"/>
                  </a:ext>
                </a:extLst>
              </a:tr>
              <a:tr h="447040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600"/>
                        <a:t>0,75</a:t>
                      </a:r>
                      <a:endParaRPr sz="16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600"/>
                        <a:t>2</a:t>
                      </a:r>
                      <a:endParaRPr sz="16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  <a:ext uri="smNativeData">
                    <pr:rowheight xmlns:p14="http://schemas.microsoft.com/office/powerpoint/2010/main" xmlns="" xmlns:pr="smNativeData" dt="1654167141" type="min" val="447040"/>
                  </a:ext>
                </a:extLst>
              </a:tr>
              <a:tr h="447040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600"/>
                        <a:t>0,5</a:t>
                      </a:r>
                      <a:endParaRPr sz="16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600"/>
                        <a:t>1</a:t>
                      </a:r>
                      <a:endParaRPr sz="16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  <a:ext uri="smNativeData">
                    <pr:rowheight xmlns:p14="http://schemas.microsoft.com/office/powerpoint/2010/main" xmlns="" xmlns:pr="smNativeData" dt="1654167141" type="min" val="447040"/>
                  </a:ext>
                </a:extLst>
              </a:tr>
            </a:tbl>
          </a:graphicData>
        </a:graphic>
      </p:graphicFrame>
      <p:sp>
        <p:nvSpPr>
          <p:cNvPr id="4" name="Rectangle 2"/>
          <p:cNvSpPr>
            <a:extLst>
              <a:ext uri="smNativeData">
                <pr:smNativeData xmlns="" xmlns:p14="http://schemas.microsoft.com/office/powerpoint/2010/main" xmlns:pr="smNativeData" val="SMDATA_16_ZZaYYhMAAAAlAAAAZAAAAE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T4G9Bf///wEAAAAAAAAAAAAAAAAAAAAAAAAAAAAAAAAAAAAAAAAAAAAAAAJ/f38A7uzhA8zMzADAwP8Af39/AAAAAAAAAAAAAAAAAAAAAAAAAAAAIQAAABgAAAAUAAAAbwIAAEEJAACQEAAA8QoAABAgAAAmAAAACAAAAP//////////"/>
              </a:ext>
            </a:extLst>
          </p:cNvSpPr>
          <p:nvPr/>
        </p:nvSpPr>
        <p:spPr>
          <a:xfrm>
            <a:off x="395605" y="1504315"/>
            <a:ext cx="2296795" cy="27432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anchor="ctr"/>
          <a:lstStyle/>
          <a:p>
            <a:pPr marL="0" marR="0" indent="0" algn="just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sz="1200">
                <a:latin typeface="Arial" pitchFamily="2" charset="0"/>
                <a:ea typeface="SimSun" charset="0"/>
                <a:cs typeface="Times New Roman" pitchFamily="1" charset="0"/>
              </a:rPr>
              <a:t>Graf 4. Linija ponude proizvoda</a:t>
            </a:r>
          </a:p>
        </p:txBody>
      </p:sp>
      <p:pic>
        <p:nvPicPr>
          <p:cNvPr id="5" name="Picture 1"/>
          <p:cNvPicPr>
            <a:picLocks noChangeAspect="1"/>
            <a:extLst>
              <a:ext uri="smNativeData">
                <pr:smNativeData xmlns="" xmlns:p14="http://schemas.microsoft.com/office/powerpoint/2010/main" xmlns:pr="smNativeData" val="SMDATA_18_ZZaYYhMAAAAlAAAAEQAAAC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AcAAAA4AAAAAAAAAAAAAAAAAAAA////AAAAAAAAAAAAAAAAAAAAAAAAAAAAAAAAAAAAAABkAAAAZAAAAAAAAAAjAAAABAAAAGQAAAAXAAAAFAAAAAAAAAAAAAAA/38AAP9/AAAAAAAACQAAAAQAAAAAAAAADAAAABAAAAAAAAAAAAAAAAAAAAAAAAAAHgAAAGgAAAAAAAAAAAAAAAAAAAAAAAAAAAAAABAnAAAQJwAAAAAAAAAAAAAAAAAAAAAAAAAAAAAAAAAAAAAAAAAAAAAUAAAAAAAAAMDA/wAAAAAAZAAAADIAAAAAAAAAZAAAAAAAAAB/f38ACgAAACIAAAAYAAAAAAAAAAAAAAAAAAAAAAAAAAAAAAAAAAAAJAAAACQAAAAAAAAABwAAAAAAAAAAAAAAAAAAAAAAAAAAAAAAAAAAAH9/fwAlAAAAWAAAAAAAAAAAAAAAAAAAAAAAAAAAAAAAAAAAAAAAAAAAAAAAAAAAAAAAAAAAAAAAPwAAAAAAAACghgEAAAAAAAAAAAAAAAAADAAAAAEAAAAAAAAAAAAAAAAAAAAfAAAAVAAAAE+BvQX///8BAAAAAAAAAAAAAAAAAAAAAAAAAAAAAAAAAAAAAAAAAAAAAAACf39/AO7s4QPMzMwAwMD/AH9/fwAAAAAAAAAAAAAAAAD///8AAAAAACEAAAAYAAAAFAAAAKkAAACACwAAUCYAAH0pAAAQAAAAJgAAAAgAAAD//////////w=="/>
              </a:ext>
            </a:extLst>
          </p:cNvPicPr>
          <p:nvPr/>
        </p:nvPicPr>
        <p:blipFill>
          <a:blip r:embed="rId2"/>
          <a:stretch>
            <a:fillRect/>
          </a:stretch>
        </p:blipFill>
        <p:spPr>
          <a:xfrm>
            <a:off x="107315" y="1869440"/>
            <a:ext cx="6120765" cy="4874895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6" name="Textbox1"/>
          <p:cNvSpPr txBox="1">
            <a:extLst>
              <a:ext uri="smNativeData">
                <pr:smNativeData xmlns="" xmlns:p14="http://schemas.microsoft.com/office/powerpoint/2010/main" xmlns:pr="smNativeData" val="SMDATA_16_ZZaYYhMAAAAlAAAAEgAAAE8BAAAAkAAAAEgAAACQAAAASAAAAAAAAAAAAAAAAAAAAAEAAABQAAAAAAAAAAAA4D8AAAAAAADgPwAAAAAAAOA/AAAAAAAA4D8AAAAAAADgPwAAAAAAAOA/AAAAAAAA4D8AAAAAAADgPwAAAAAAAOA/AAAAAAAA4D8CAAAAjAAAAAEAAAAAAAAA////C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NwIAAD/fwAA/38AAAAAAAAJAAAABAAAAGc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f///wEAAAAAAAAAAAAAAAAAAAAAAAAAAAAAAAAAAAAAAAAAAAAAAAJ/f38A7uzhA8zMzADAwP8Af39/AAAAAAAAAAAAAAAAAAAAAAAAAAAAIQAAABgAAAAUAAAACQsAAMIMAABrHgAAAg8AABAgAAAmAAAACAAAAP//////////"/>
              </a:ext>
            </a:extLst>
          </p:cNvSpPr>
          <p:nvPr/>
        </p:nvSpPr>
        <p:spPr>
          <a:xfrm>
            <a:off x="1793875" y="2073910"/>
            <a:ext cx="3150870" cy="36576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vert="horz" wrap="square" numCol="1" anchor="t"/>
          <a:lstStyle/>
          <a:p>
            <a:r>
              <a:t>PONUDA PROIZVODA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T4G9Bf///wEAAAAAAAAAAAAAAAAAAAAAAAAAAAAAAAAAAAAAAAAAAAAAAAJ/f38A7uzhA8zMzADAwP8Af39/AAAAAAAAAAAAAAAAAAAAAAAAAAAAIQAAABgAAAAUAAAA0AIAALEBAABwNQAAuQgAABAAAAAmAAAACAAAAHxw////////"/>
              </a:ext>
            </a:extLst>
          </p:cNvSpPr>
          <p:nvPr>
            <p:ph type="title"/>
          </p:nvPr>
        </p:nvSpPr>
        <p:spPr>
          <a:noFill/>
          <a:ln>
            <a:noFill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r>
              <a:rPr>
                <a:latin typeface="Arial" pitchFamily="2" charset="0"/>
                <a:ea typeface="Calibri" pitchFamily="2" charset="0"/>
                <a:cs typeface="Calibri" pitchFamily="2" charset="0"/>
              </a:rPr>
              <a:t>Promena linije ponude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6099175" y="1674495"/>
          <a:ext cx="2798445" cy="4743387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1384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41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1960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600"/>
                        <a:t>Cena proizvoda (evra/kg)</a:t>
                      </a:r>
                      <a:endParaRPr sz="16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600"/>
                        <a:t>Količina (kg)</a:t>
                      </a:r>
                      <a:endParaRPr sz="16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  <a:ext uri="smNativeData">
                    <pr:rowheight xmlns:p14="http://schemas.microsoft.com/office/powerpoint/2010/main" xmlns="" xmlns:pr="smNativeData" dt="1654167141" type="min" val="441960"/>
                  </a:ext>
                </a:extLst>
              </a:tr>
              <a:tr h="441960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600"/>
                        <a:t>2,5</a:t>
                      </a:r>
                      <a:endParaRPr sz="16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600"/>
                        <a:t>9-11</a:t>
                      </a:r>
                      <a:endParaRPr sz="16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  <a:ext uri="smNativeData">
                    <pr:rowheight xmlns:p14="http://schemas.microsoft.com/office/powerpoint/2010/main" xmlns="" xmlns:pr="smNativeData" dt="1654167141" type="min" val="441960"/>
                  </a:ext>
                </a:extLst>
              </a:tr>
              <a:tr h="441960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600"/>
                        <a:t>2,25</a:t>
                      </a:r>
                      <a:endParaRPr sz="16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600"/>
                        <a:t>8-10</a:t>
                      </a:r>
                      <a:endParaRPr sz="16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  <a:ext uri="smNativeData">
                    <pr:rowheight xmlns:p14="http://schemas.microsoft.com/office/powerpoint/2010/main" xmlns="" xmlns:pr="smNativeData" dt="1654167141" type="min" val="441960"/>
                  </a:ext>
                </a:extLst>
              </a:tr>
              <a:tr h="441960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600"/>
                        <a:t>2</a:t>
                      </a:r>
                      <a:endParaRPr sz="16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600"/>
                        <a:t>7-9</a:t>
                      </a:r>
                      <a:endParaRPr sz="16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  <a:ext uri="smNativeData">
                    <pr:rowheight xmlns:p14="http://schemas.microsoft.com/office/powerpoint/2010/main" xmlns="" xmlns:pr="smNativeData" dt="1654167141" type="min" val="441960"/>
                  </a:ext>
                </a:extLst>
              </a:tr>
              <a:tr h="441960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600"/>
                        <a:t>1,75</a:t>
                      </a:r>
                      <a:endParaRPr sz="16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600"/>
                        <a:t>6-8</a:t>
                      </a:r>
                      <a:endParaRPr sz="16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  <a:ext uri="smNativeData">
                    <pr:rowheight xmlns:p14="http://schemas.microsoft.com/office/powerpoint/2010/main" xmlns="" xmlns:pr="smNativeData" dt="1654167141" type="min" val="441960"/>
                  </a:ext>
                </a:extLst>
              </a:tr>
              <a:tr h="441960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600"/>
                        <a:t>1,5</a:t>
                      </a:r>
                      <a:endParaRPr sz="16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600"/>
                        <a:t>5-7</a:t>
                      </a:r>
                      <a:endParaRPr sz="16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  <a:ext uri="smNativeData">
                    <pr:rowheight xmlns:p14="http://schemas.microsoft.com/office/powerpoint/2010/main" xmlns="" xmlns:pr="smNativeData" dt="1654167141" type="min" val="441960"/>
                  </a:ext>
                </a:extLst>
              </a:tr>
              <a:tr h="441960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600"/>
                        <a:t>1,25</a:t>
                      </a:r>
                      <a:endParaRPr sz="16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600"/>
                        <a:t>4-6</a:t>
                      </a:r>
                      <a:endParaRPr sz="16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  <a:ext uri="smNativeData">
                    <pr:rowheight xmlns:p14="http://schemas.microsoft.com/office/powerpoint/2010/main" xmlns="" xmlns:pr="smNativeData" dt="1654167141" type="min" val="441960"/>
                  </a:ext>
                </a:extLst>
              </a:tr>
              <a:tr h="441960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600"/>
                        <a:t>1</a:t>
                      </a:r>
                      <a:endParaRPr sz="16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600"/>
                        <a:t>3-5</a:t>
                      </a:r>
                      <a:endParaRPr sz="16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  <a:ext uri="smNativeData">
                    <pr:rowheight xmlns:p14="http://schemas.microsoft.com/office/powerpoint/2010/main" xmlns="" xmlns:pr="smNativeData" dt="1654167141" type="min" val="441960"/>
                  </a:ext>
                </a:extLst>
              </a:tr>
              <a:tr h="441960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600"/>
                        <a:t>0,75</a:t>
                      </a:r>
                      <a:endParaRPr sz="16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600"/>
                        <a:t>2-4</a:t>
                      </a:r>
                      <a:endParaRPr sz="16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  <a:ext uri="smNativeData">
                    <pr:rowheight xmlns:p14="http://schemas.microsoft.com/office/powerpoint/2010/main" xmlns="" xmlns:pr="smNativeData" dt="1654167141" type="min" val="441960"/>
                  </a:ext>
                </a:extLst>
              </a:tr>
              <a:tr h="447040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600"/>
                        <a:t>0,5</a:t>
                      </a:r>
                      <a:endParaRPr sz="16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600"/>
                        <a:t>1-3</a:t>
                      </a:r>
                      <a:endParaRPr sz="16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  <a:ext uri="smNativeData">
                    <pr:rowheight xmlns:p14="http://schemas.microsoft.com/office/powerpoint/2010/main" xmlns="" xmlns:pr="smNativeData" dt="1654167141" type="min" val="447040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extLst>
              <a:ext uri="smNativeData">
                <pr:smNativeData xmlns="" xmlns:p14="http://schemas.microsoft.com/office/powerpoint/2010/main" xmlns:pr="smNativeData" val="SMDATA_16_ZZaYYhMAAAAlAAAAZAAAAE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T4G9Bf///wEAAAAAAAAAAAAAAAAAAAAAAAAAAAAAAAAAAAAAAAAAAAAAAAJ/f38A7uzhA8zMzADAwP8Af39/AAAAAAAAAAAAAAAAAAAAAAAAAAAAIQAAABgAAAAUAAAAUgMAALIJAAAkEQAAYgsAABAgAAAmAAAACAAAAP//////////"/>
              </a:ext>
            </a:extLst>
          </p:cNvSpPr>
          <p:nvPr/>
        </p:nvSpPr>
        <p:spPr>
          <a:xfrm>
            <a:off x="539750" y="1576070"/>
            <a:ext cx="2246630" cy="27432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anchor="ctr"/>
          <a:lstStyle/>
          <a:p>
            <a:pPr marL="0" marR="0" indent="0" algn="just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sz="1200">
                <a:latin typeface="Arial" pitchFamily="2" charset="0"/>
                <a:ea typeface="SimSun" charset="0"/>
                <a:cs typeface="Times New Roman" pitchFamily="1" charset="0"/>
              </a:rPr>
              <a:t>Graf 5. Promena linije ponude </a:t>
            </a:r>
            <a:endParaRPr>
              <a:latin typeface="Arial" pitchFamily="2" charset="0"/>
              <a:ea typeface="SimSun" charset="0"/>
              <a:cs typeface="Times New Roman" pitchFamily="1" charset="0"/>
            </a:endParaRPr>
          </a:p>
        </p:txBody>
      </p:sp>
      <p:pic>
        <p:nvPicPr>
          <p:cNvPr id="5" name="Picture 2"/>
          <p:cNvPicPr>
            <a:picLocks noChangeAspect="1"/>
            <a:extLst>
              <a:ext uri="smNativeData">
                <pr:smNativeData xmlns="" xmlns:p14="http://schemas.microsoft.com/office/powerpoint/2010/main" xmlns:pr="smNativeData" val="SMDATA_18_ZZaYYhMAAAAlAAAAEQAAAC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AcAAAA4AAAAAAAAAAAAAAAAAAAA////AAAAAAAAAAAAAAAAAAAAAAAAAAAAAAAAAAAAAABkAAAAZAAAAAAAAAAjAAAABAAAAGQAAAAXAAAAFAAAAAAAAAAAAAAA/38AAP9/AAAAAAAACQAAAAQAAAAAAAAADAAAABAAAAAAAAAAAAAAAAAAAAAAAAAAHgAAAGgAAAAAAAAAAAAAAAAAAAAAAAAAAAAAABAnAAAQJwAAAAAAAAAAAAAAAAAAAAAAAAAAAAAAAAAAAAAAAAAAAAAUAAAAAAAAAMDA/wAAAAAAZAAAADIAAAAAAAAAZAAAAAAAAAB/f38ACgAAACIAAAAYAAAAAAAAAAAAAAAAAAAAAAAAAAAAAAAAAAAAJAAAACQAAAAAAAAABwAAAAAAAAAAAAAAAAAAAAAAAAAAAAAAAAAAAH9/fwAlAAAAWAAAAAAAAAAAAAAAAAAAAAAAAAAAAAAAAAAAAAAAAAAAAAAAAAAAAAAAAAAAAAAAPwAAAAAAAACghgEAAAAAAAAAAAAAAAAADAAAAAEAAAAAAAAAAAAAAAAAAAAfAAAAVAAAAE+BvQX///8BAAAAAAAAAAAAAAAAAAAAAAAAAAAAAAAAAAAAAAAAAAAAAAACf39/AO7s4QPMzMwAwMD/AH9/fwAAAAAAAAAAAAAAAAD///8AAAAAACEAAAAYAAAAFAAAAG8CAADmCwAAHyUAAIEnAAAQAAAAJgAAAAgAAAD//////////w=="/>
              </a:ext>
            </a:extLst>
          </p:cNvPicPr>
          <p:nvPr/>
        </p:nvPicPr>
        <p:blipFill>
          <a:blip r:embed="rId2"/>
          <a:stretch>
            <a:fillRect/>
          </a:stretch>
        </p:blipFill>
        <p:spPr>
          <a:xfrm>
            <a:off x="395605" y="1934210"/>
            <a:ext cx="5638800" cy="4487545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6" name="Textbox1"/>
          <p:cNvSpPr txBox="1">
            <a:extLst>
              <a:ext uri="smNativeData">
                <pr:smNativeData xmlns="" xmlns:p14="http://schemas.microsoft.com/office/powerpoint/2010/main" xmlns:pr="smNativeData" val="SMDATA_16_ZZaYYhMAAAAlAAAAEgAAAE8BAAAAkAAAAEgAAACQAAAASAAAAAAAAAAAAAAAAAAAAAEAAABQAAAAAAAAAAAA4D8AAAAAAADgPwAAAAAAAOA/AAAAAAAA4D8AAAAAAADgPwAAAAAAAOA/AAAAAAAA4D8AAAAAAADgPwAAAAAAAOA/AAAAAAAA4D8CAAAAjAAAAAEAAAAAAAAA////C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NwI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f///wEAAAAAAAAAAAAAAAAAAAAAAAAAAAAAAAAAAAAAAAAAAAAAAAJ/f38A7uzhA8zMzADAwP8Af39/AAAAAAAAAAAAAAAAAAAAAAAAAAAAIQAAABgAAAAUAAAACQsAADMMAAAbIQAAcw4AABAgAAAmAAAACAAAAP//////////"/>
              </a:ext>
            </a:extLst>
          </p:cNvSpPr>
          <p:nvPr/>
        </p:nvSpPr>
        <p:spPr>
          <a:xfrm>
            <a:off x="1632764" y="2065655"/>
            <a:ext cx="3587750" cy="36576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vert="horz" wrap="square" numCol="1" anchor="t"/>
          <a:lstStyle/>
          <a:p>
            <a:r>
              <a:rPr dirty="0"/>
              <a:t>PROMENA PONUDE PROIZVODA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8B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u+DjBf///wEAAAAAAAAAAAAAAAAAAAAAAAAAAAAAAAAAAAAAAAAAAAAAAAJ/f38AgICAA8zMzADAwP8Af39/AAAAAAAAAAAAAAAAAAAAAAAAAAAAIQAAABgAAAAUAAAA0AIAALABAABwNQAAuAgAABAAAAAmAAAACAAAAAAAAAAAAAAA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r>
              <a:t>Sadržaj predmeta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Gc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u+DjBf///wEAAAAAAAAAAAAAAAAAAAAAAAAAAAAAAAAAAAAAAAAAAAAAAAJ/f38AgICAA8zMzADAwP8Af39/AAAAAAAAAAAAAAAAAAAAAAAAAAAAIQAAABgAAAAUAAAA0AIAANgJAABwNQAAsCUAABAAAAAmAAAACAAAAAAAAAAAAAAA"/>
              </a:ext>
            </a:extLst>
          </p:cNvSpPr>
          <p:nvPr>
            <p:ph type="body" idx="1"/>
          </p:nvPr>
        </p:nvSpPr>
        <p:spPr/>
        <p:txBody>
          <a:bodyPr/>
          <a:lstStyle/>
          <a:p>
            <a:r>
              <a:t>Osnovni pojmovi mikro i makro ekonomije</a:t>
            </a:r>
          </a:p>
          <a:p>
            <a:r>
              <a:t>Proizvodnja i proizvodni faktori</a:t>
            </a:r>
          </a:p>
          <a:p>
            <a:r>
              <a:t>Troškovi proizvodnje</a:t>
            </a:r>
          </a:p>
          <a:p>
            <a:r>
              <a:t>Tražnja i ponuda</a:t>
            </a:r>
          </a:p>
          <a:p>
            <a:r>
              <a:t>Sistem ekonomskih odnosa sa inostranstvom</a:t>
            </a:r>
          </a:p>
          <a:p>
            <a:r>
              <a:t>Koncept “održivog razvoja”</a:t>
            </a:r>
          </a:p>
          <a:p>
            <a:r>
              <a:t>Tehnološke promene, tranzicija i globalizacija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T4G9Bf///wEAAAAAAAAAAAAAAAAAAAAAAAAAAAAAAAAAAAAAAAAAAAAAAAJ/f38A7uzhA8zMzADAwP8Af39/AAAAAAAAAAAAAAAAAAAAAAAAAAAAIQAAABgAAAAUAAAA0AIAALEBAABwNQAAuQgAABAAAAAmAAAACAAAAHxw////////"/>
              </a:ext>
            </a:extLst>
          </p:cNvSpPr>
          <p:nvPr>
            <p:ph type="title"/>
          </p:nvPr>
        </p:nvSpPr>
        <p:spPr>
          <a:noFill/>
          <a:ln>
            <a:noFill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r>
              <a:rPr b="1"/>
              <a:t>Tržišna ravnoteža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6732270" y="1186815"/>
          <a:ext cx="2411730" cy="4854832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7353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20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43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73760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600"/>
                        <a:t>Tražnja (kg)</a:t>
                      </a:r>
                      <a:endParaRPr sz="16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600"/>
                        <a:t>Cena proizvoda (evra/kg)</a:t>
                      </a:r>
                      <a:endParaRPr sz="16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600"/>
                        <a:t>Ponuda (kg)</a:t>
                      </a:r>
                      <a:endParaRPr sz="16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  <a:ext uri="smNativeData">
                    <pr:rowheight xmlns:p14="http://schemas.microsoft.com/office/powerpoint/2010/main" xmlns="" xmlns:pr="smNativeData" dt="1654167141" type="min" val="873760"/>
                  </a:ext>
                </a:extLst>
              </a:tr>
              <a:tr h="478155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600"/>
                        <a:t>1</a:t>
                      </a:r>
                      <a:endParaRPr sz="16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600"/>
                        <a:t>2,5</a:t>
                      </a:r>
                      <a:endParaRPr sz="16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600"/>
                        <a:t>9</a:t>
                      </a:r>
                      <a:endParaRPr sz="16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  <a:ext uri="smNativeData">
                    <pr:rowheight xmlns:p14="http://schemas.microsoft.com/office/powerpoint/2010/main" xmlns="" xmlns:pr="smNativeData" dt="1654167141" type="min" val="478155"/>
                  </a:ext>
                </a:extLst>
              </a:tr>
              <a:tr h="316865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600"/>
                        <a:t>2</a:t>
                      </a:r>
                      <a:endParaRPr sz="16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600"/>
                        <a:t>2,25</a:t>
                      </a:r>
                      <a:endParaRPr sz="16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600"/>
                        <a:t>8</a:t>
                      </a:r>
                      <a:endParaRPr sz="16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  <a:ext uri="smNativeData">
                    <pr:rowheight xmlns:p14="http://schemas.microsoft.com/office/powerpoint/2010/main" xmlns="" xmlns:pr="smNativeData" dt="1654167141" type="min" val="316865"/>
                  </a:ext>
                </a:extLst>
              </a:tr>
              <a:tr h="448945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600"/>
                        <a:t>3</a:t>
                      </a:r>
                      <a:endParaRPr sz="16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600"/>
                        <a:t>2</a:t>
                      </a:r>
                      <a:endParaRPr sz="16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600"/>
                        <a:t>7</a:t>
                      </a:r>
                      <a:endParaRPr sz="16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  <a:ext uri="smNativeData">
                    <pr:rowheight xmlns:p14="http://schemas.microsoft.com/office/powerpoint/2010/main" xmlns="" xmlns:pr="smNativeData" dt="1654167141" type="min" val="448945"/>
                  </a:ext>
                </a:extLst>
              </a:tr>
              <a:tr h="360680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600"/>
                        <a:t>4</a:t>
                      </a:r>
                      <a:endParaRPr sz="16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600"/>
                        <a:t>1,75</a:t>
                      </a:r>
                      <a:endParaRPr sz="16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600"/>
                        <a:t>6</a:t>
                      </a:r>
                      <a:endParaRPr sz="16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  <a:ext uri="smNativeData">
                    <pr:rowheight xmlns:p14="http://schemas.microsoft.com/office/powerpoint/2010/main" xmlns="" xmlns:pr="smNativeData" dt="1654167141" type="min" val="360680"/>
                  </a:ext>
                </a:extLst>
              </a:tr>
              <a:tr h="405130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600">
                          <a:solidFill>
                            <a:srgbClr val="FF0000"/>
                          </a:solidFill>
                        </a:rPr>
                        <a:t>5</a:t>
                      </a:r>
                      <a:endParaRPr sz="1600">
                        <a:solidFill>
                          <a:srgbClr val="FF0000"/>
                        </a:solidFill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600">
                          <a:solidFill>
                            <a:srgbClr val="FF0000"/>
                          </a:solidFill>
                        </a:rPr>
                        <a:t>1,5</a:t>
                      </a:r>
                      <a:endParaRPr sz="1600">
                        <a:solidFill>
                          <a:srgbClr val="FF0000"/>
                        </a:solidFill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600">
                          <a:solidFill>
                            <a:srgbClr val="FF0000"/>
                          </a:solidFill>
                        </a:rPr>
                        <a:t>5</a:t>
                      </a:r>
                      <a:endParaRPr sz="1600">
                        <a:solidFill>
                          <a:srgbClr val="FF0000"/>
                        </a:solidFill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  <a:ext uri="smNativeData">
                    <pr:rowheight xmlns:p14="http://schemas.microsoft.com/office/powerpoint/2010/main" xmlns="" xmlns:pr="smNativeData" dt="1654167141" type="min" val="405130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600"/>
                        <a:t>6</a:t>
                      </a:r>
                      <a:endParaRPr sz="16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600"/>
                        <a:t>1,25</a:t>
                      </a:r>
                      <a:endParaRPr sz="16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600"/>
                        <a:t>4</a:t>
                      </a:r>
                      <a:endParaRPr sz="16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  <a:ext uri="smNativeData">
                    <pr:rowheight xmlns:p14="http://schemas.microsoft.com/office/powerpoint/2010/main" xmlns="" xmlns:pr="smNativeData" dt="1654167141" type="min" val="375920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600"/>
                        <a:t>7</a:t>
                      </a:r>
                      <a:endParaRPr sz="16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600"/>
                        <a:t>1</a:t>
                      </a:r>
                      <a:endParaRPr sz="16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600"/>
                        <a:t>3</a:t>
                      </a:r>
                      <a:endParaRPr sz="16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  <a:ext uri="smNativeData">
                    <pr:rowheight xmlns:p14="http://schemas.microsoft.com/office/powerpoint/2010/main" xmlns="" xmlns:pr="smNativeData" dt="1654167141" type="min" val="390525"/>
                  </a:ext>
                </a:extLst>
              </a:tr>
              <a:tr h="302260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600"/>
                        <a:t>8</a:t>
                      </a:r>
                      <a:endParaRPr sz="16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600"/>
                        <a:t>0,75</a:t>
                      </a:r>
                      <a:endParaRPr sz="16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600"/>
                        <a:t>2</a:t>
                      </a:r>
                      <a:endParaRPr sz="16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  <a:ext uri="smNativeData">
                    <pr:rowheight xmlns:p14="http://schemas.microsoft.com/office/powerpoint/2010/main" xmlns="" xmlns:pr="smNativeData" dt="1654167141" type="min" val="302260"/>
                  </a:ext>
                </a:extLst>
              </a:tr>
              <a:tr h="421640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600"/>
                        <a:t>9</a:t>
                      </a:r>
                      <a:endParaRPr sz="16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600"/>
                        <a:t>0,5</a:t>
                      </a:r>
                      <a:endParaRPr sz="16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600"/>
                        <a:t>1</a:t>
                      </a:r>
                      <a:endParaRPr sz="16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0" marT="6858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  <a:ext uri="smNativeData">
                    <pr:rowheight xmlns:p14="http://schemas.microsoft.com/office/powerpoint/2010/main" xmlns="" xmlns:pr="smNativeData" dt="1654167141" type="min" val="421640"/>
                  </a:ext>
                </a:extLst>
              </a:tr>
            </a:tbl>
          </a:graphicData>
        </a:graphic>
      </p:graphicFrame>
      <p:sp>
        <p:nvSpPr>
          <p:cNvPr id="4" name="Rectangle 2"/>
          <p:cNvSpPr>
            <a:extLst>
              <a:ext uri="smNativeData">
                <pr:smNativeData xmlns="" xmlns:p14="http://schemas.microsoft.com/office/powerpoint/2010/main" xmlns:pr="smNativeData" val="SMDATA_16_ZZaYYhMAAAAlAAAAZAAAAE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Gc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T4G9Bf///wEAAAAAAAAAAAAAAAAAAAAAAAAAAAAAAAAAAAAAAAAAAAAAAAJ/f38A7uzhA8zMzADAwP8Af39/AAAAAAAAAAAAAAAAAAAAAAAAAAAAIQAAABgAAAAUAAAAjAEAAD8IAADMOQAADwsAABAgAAAmAAAACAAAAP//////////"/>
              </a:ext>
            </a:extLst>
          </p:cNvSpPr>
          <p:nvPr/>
        </p:nvSpPr>
        <p:spPr>
          <a:xfrm>
            <a:off x="251460" y="1340485"/>
            <a:ext cx="9144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anchor="ctr"/>
          <a:lstStyle/>
          <a:p>
            <a:pPr marL="0" marR="0" indent="0" algn="just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sz="1200">
                <a:latin typeface="Arial" pitchFamily="2" charset="0"/>
                <a:ea typeface="SimSun" charset="0"/>
                <a:cs typeface="Times New Roman" pitchFamily="1" charset="0"/>
              </a:rPr>
              <a:t>Graf 6. Ravnoteža ponude i  tražnje</a:t>
            </a:r>
            <a:endParaRPr>
              <a:latin typeface="Arial" pitchFamily="2" charset="0"/>
              <a:ea typeface="SimSun" charset="0"/>
              <a:cs typeface="Times New Roman" pitchFamily="1" charset="0"/>
            </a:endParaRPr>
          </a:p>
        </p:txBody>
      </p:sp>
      <p:pic>
        <p:nvPicPr>
          <p:cNvPr id="5" name="Picture 1"/>
          <p:cNvPicPr>
            <a:picLocks noChangeAspect="1"/>
            <a:extLst>
              <a:ext uri="smNativeData">
                <pr:smNativeData xmlns="" xmlns:p14="http://schemas.microsoft.com/office/powerpoint/2010/main" xmlns:pr="smNativeData" val="SMDATA_18_ZZaYYhMAAAAlAAAAEQAAAC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AcAAAA4AAAAAAAAAAAAAAAAAAAA////AAAAAAAAAAAAAAAAAAAAAAAAAAAAAAAAAAAAAABkAAAAZAAAAAAAAAAjAAAABAAAAGQAAAAXAAAAFAAAAAAAAAAAAAAA/38AAP9/AAAAAAAACQAAAAQAAAAAAAAADAAAABAAAAAAAAAAAAAAAAAAAAAAAAAAHgAAAGgAAAAAAAAAAAAAAAAAAAAAAAAAAAAAABAnAAAQJwAAAAAAAAAAAAAAAAAAAAAAAAAAAAAAAAAAAAAAAAAAAAAUAAAAAAAAAMDA/wAAAAAAZAAAADIAAAAAAAAAZAAAAAAAAAB/f38ACgAAACIAAAAYAAAAAAAAAAAAAAAAAAAAAAAAAAAAAAAAAAAAJAAAACQAAAAAAAAABwAAAAAAAAAAAAAAAAAAAAAAAAAAAAAAAAAAAH9/fwAlAAAAWAAAAAAAAAAAAAAAAAAAAAAAAAAAAAAAAAAAAAAAAAAAAAAAAAAAAAAAAAAAAAAAPwAAAAAAAACghgEAAAAAAAAAAAAAAAAADAAAAAEAAAAAAAAAAAAAAAAAAAAfAAAAVAAAAE+BvQX///8BAAAAAAAAAAAAAAAAAAAAAAAAAAAAAAAAAAAAAAAAAAAAAAACf39/AO7s4QPMzMwAwMD/AH9/fwAAAAAAAAAAAAAAAAD///8AAAAAACEAAAAYAAAAFAAAAP0BAADLCwAAMycAAG0pAAAQAAAAJgAAAAgAAAD//////////w=="/>
              </a:ext>
            </a:extLst>
          </p:cNvPicPr>
          <p:nvPr/>
        </p:nvPicPr>
        <p:blipFill>
          <a:blip r:embed="rId2"/>
          <a:stretch>
            <a:fillRect/>
          </a:stretch>
        </p:blipFill>
        <p:spPr>
          <a:xfrm>
            <a:off x="323215" y="1917065"/>
            <a:ext cx="6049010" cy="4817110"/>
          </a:xfrm>
          <a:prstGeom prst="rect">
            <a:avLst/>
          </a:prstGeom>
          <a:noFill/>
          <a:ln>
            <a:noFill/>
          </a:ln>
          <a:effectLst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Gc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T4G9Bf///wEAAAAAAAAAAAAAAAAAAAAAAAAAAAAAAAAAAAAAAAAAAAAAAAJ/f38A7uzhA8zMzADAwP8Af39/AAAAAAAAAAAAAAAAAAAAAAAAAAAAIQAAABgAAAAUAAAA0AIAALEBAABwNQAAuQgAABAAAAAmAAAACAAAAHxw////////"/>
              </a:ext>
            </a:extLst>
          </p:cNvSpPr>
          <p:nvPr>
            <p:ph type="title"/>
          </p:nvPr>
        </p:nvSpPr>
        <p:spPr>
          <a:noFill/>
          <a:ln>
            <a:noFill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r>
              <a:rPr>
                <a:latin typeface="Arial" pitchFamily="2" charset="0"/>
                <a:ea typeface="Calibri" pitchFamily="2" charset="0"/>
                <a:cs typeface="Calibri" pitchFamily="2" charset="0"/>
              </a:rPr>
              <a:t>Povećanje ponude i nova ravnoteža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6529705" y="1417955"/>
          <a:ext cx="2483485" cy="4250758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7029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21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8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313815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600"/>
                        <a:t>Tražnja (kg)</a:t>
                      </a:r>
                      <a:endParaRPr sz="16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600"/>
                        <a:t>Cena proizvoda (evra/kg)</a:t>
                      </a:r>
                      <a:endParaRPr sz="16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600"/>
                        <a:t>Nova ponuda (kg)</a:t>
                      </a:r>
                      <a:endParaRPr sz="16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  <a:ext uri="smNativeData">
                    <pr:rowheight xmlns:p14="http://schemas.microsoft.com/office/powerpoint/2010/main" xmlns="" xmlns:pr="smNativeData" dt="1654167141" type="min" val="1313815"/>
                  </a:ext>
                </a:extLst>
              </a:tr>
              <a:tr h="249555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600"/>
                        <a:t>1</a:t>
                      </a:r>
                      <a:endParaRPr sz="16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600"/>
                        <a:t>2,5</a:t>
                      </a:r>
                      <a:endParaRPr sz="16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600"/>
                        <a:t>11</a:t>
                      </a:r>
                      <a:endParaRPr sz="16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  <a:ext uri="smNativeData">
                    <pr:rowheight xmlns:p14="http://schemas.microsoft.com/office/powerpoint/2010/main" xmlns="" xmlns:pr="smNativeData" dt="1654167141" type="min" val="249555"/>
                  </a:ext>
                </a:extLst>
              </a:tr>
              <a:tr h="76200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600"/>
                        <a:t>2</a:t>
                      </a:r>
                      <a:endParaRPr sz="16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600"/>
                        <a:t>2,25</a:t>
                      </a:r>
                      <a:endParaRPr sz="16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600"/>
                        <a:t>10</a:t>
                      </a:r>
                      <a:endParaRPr sz="16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  <a:ext uri="smNativeData">
                    <pr:rowheight xmlns:p14="http://schemas.microsoft.com/office/powerpoint/2010/main" xmlns="" xmlns:pr="smNativeData" dt="1654167141" type="min" val="76200"/>
                  </a:ext>
                </a:extLst>
              </a:tr>
              <a:tr h="278765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600"/>
                        <a:t>3</a:t>
                      </a:r>
                      <a:endParaRPr sz="16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600"/>
                        <a:t>2</a:t>
                      </a:r>
                      <a:endParaRPr sz="16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600"/>
                        <a:t>9</a:t>
                      </a:r>
                      <a:endParaRPr sz="16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  <a:ext uri="smNativeData">
                    <pr:rowheight xmlns:p14="http://schemas.microsoft.com/office/powerpoint/2010/main" xmlns="" xmlns:pr="smNativeData" dt="1654167141" type="min" val="278765"/>
                  </a:ext>
                </a:extLst>
              </a:tr>
              <a:tr h="248920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600"/>
                        <a:t>4</a:t>
                      </a:r>
                      <a:endParaRPr sz="16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600"/>
                        <a:t>1,75</a:t>
                      </a:r>
                      <a:endParaRPr sz="16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600"/>
                        <a:t>8</a:t>
                      </a:r>
                      <a:endParaRPr sz="16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  <a:ext uri="smNativeData">
                    <pr:rowheight xmlns:p14="http://schemas.microsoft.com/office/powerpoint/2010/main" xmlns="" xmlns:pr="smNativeData" dt="1654167141" type="min" val="248920"/>
                  </a:ext>
                </a:extLst>
              </a:tr>
              <a:tr h="249555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600"/>
                        <a:t>5</a:t>
                      </a:r>
                      <a:endParaRPr sz="16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600"/>
                        <a:t>1,5</a:t>
                      </a:r>
                      <a:endParaRPr sz="16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600"/>
                        <a:t>7</a:t>
                      </a:r>
                      <a:endParaRPr sz="16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  <a:ext uri="smNativeData">
                    <pr:rowheight xmlns:p14="http://schemas.microsoft.com/office/powerpoint/2010/main" xmlns="" xmlns:pr="smNativeData" dt="1654167141" type="min" val="249555"/>
                  </a:ext>
                </a:extLst>
              </a:tr>
              <a:tr h="191135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600">
                          <a:solidFill>
                            <a:srgbClr val="FF0000"/>
                          </a:solidFill>
                        </a:rPr>
                        <a:t>6</a:t>
                      </a:r>
                      <a:endParaRPr sz="1600">
                        <a:solidFill>
                          <a:srgbClr val="FF0000"/>
                        </a:solidFill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600">
                          <a:solidFill>
                            <a:srgbClr val="FF0000"/>
                          </a:solidFill>
                        </a:rPr>
                        <a:t>1,25</a:t>
                      </a:r>
                      <a:endParaRPr sz="1600">
                        <a:solidFill>
                          <a:srgbClr val="FF0000"/>
                        </a:solidFill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600">
                          <a:solidFill>
                            <a:srgbClr val="FF0000"/>
                          </a:solidFill>
                        </a:rPr>
                        <a:t>6</a:t>
                      </a:r>
                      <a:endParaRPr sz="1600">
                        <a:solidFill>
                          <a:srgbClr val="FF0000"/>
                        </a:solidFill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  <a:ext uri="smNativeData">
                    <pr:rowheight xmlns:p14="http://schemas.microsoft.com/office/powerpoint/2010/main" xmlns="" xmlns:pr="smNativeData" dt="1654167141" type="min" val="19113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600"/>
                        <a:t>7</a:t>
                      </a:r>
                      <a:endParaRPr sz="16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600"/>
                        <a:t>1</a:t>
                      </a:r>
                      <a:endParaRPr sz="16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600"/>
                        <a:t>5</a:t>
                      </a:r>
                      <a:endParaRPr sz="16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  <a:ext uri="smNativeData">
                    <pr:rowheight xmlns:p14="http://schemas.microsoft.com/office/powerpoint/2010/main" xmlns="" xmlns:pr="smNativeData" dt="1654167141" type="min" val="190500"/>
                  </a:ext>
                </a:extLst>
              </a:tr>
              <a:tr h="102870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600"/>
                        <a:t>8</a:t>
                      </a:r>
                      <a:endParaRPr sz="16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600"/>
                        <a:t>0,75</a:t>
                      </a:r>
                      <a:endParaRPr sz="16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600"/>
                        <a:t>4</a:t>
                      </a:r>
                      <a:endParaRPr sz="16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  <a:ext uri="smNativeData">
                    <pr:rowheight xmlns:p14="http://schemas.microsoft.com/office/powerpoint/2010/main" xmlns="" xmlns:pr="smNativeData" dt="1654167141" type="min" val="102870"/>
                  </a:ext>
                </a:extLst>
              </a:tr>
              <a:tr h="92075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600"/>
                        <a:t>9</a:t>
                      </a:r>
                      <a:endParaRPr sz="16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600"/>
                        <a:t>0,5</a:t>
                      </a:r>
                      <a:endParaRPr sz="16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600"/>
                        <a:t>3</a:t>
                      </a:r>
                      <a:endParaRPr sz="16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  <a:ext uri="smNativeData">
                    <pr:rowheight xmlns:p14="http://schemas.microsoft.com/office/powerpoint/2010/main" xmlns="" xmlns:pr="smNativeData" dt="1654167141" type="min" val="92075"/>
                  </a:ext>
                </a:extLst>
              </a:tr>
            </a:tbl>
          </a:graphicData>
        </a:graphic>
      </p:graphicFrame>
      <p:sp>
        <p:nvSpPr>
          <p:cNvPr id="4" name="Rectangle 2"/>
          <p:cNvSpPr>
            <a:extLst>
              <a:ext uri="smNativeData">
                <pr:smNativeData xmlns="" xmlns:p14="http://schemas.microsoft.com/office/powerpoint/2010/main" xmlns:pr="smNativeData" val="SMDATA_16_ZZaYYhMAAAAlAAAAZAAAAE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T4G9Bf///wEAAAAAAAAAAAAAAAAAAAAAAAAAAAAAAAAAAAAAAAAAAAAAAAJ/f38A7uzhA8zMzADAwP8Af39/AAAAAAAAAAAAAAAAAAAAAAAAAAAAIQAAABgAAAAUAAAAbwIAACIJAACvOgAA8gsAABAgAAAmAAAACAAAAP//////////"/>
              </a:ext>
            </a:extLst>
          </p:cNvSpPr>
          <p:nvPr/>
        </p:nvSpPr>
        <p:spPr>
          <a:xfrm>
            <a:off x="395605" y="1484630"/>
            <a:ext cx="9144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anchor="ctr"/>
          <a:lstStyle/>
          <a:p>
            <a:pPr marL="0" marR="0" indent="0" algn="just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sz="1200">
                <a:latin typeface="Arial" pitchFamily="2" charset="0"/>
                <a:ea typeface="SimSun" charset="0"/>
                <a:cs typeface="Times New Roman" pitchFamily="1" charset="0"/>
              </a:rPr>
              <a:t>Graf 7. Povećanje ponude i nova ravnoteža</a:t>
            </a:r>
            <a:endParaRPr>
              <a:latin typeface="Arial" pitchFamily="2" charset="0"/>
              <a:ea typeface="SimSun" charset="0"/>
              <a:cs typeface="Times New Roman" pitchFamily="1" charset="0"/>
            </a:endParaRPr>
          </a:p>
        </p:txBody>
      </p:sp>
      <p:pic>
        <p:nvPicPr>
          <p:cNvPr id="5" name="Picture 1"/>
          <p:cNvPicPr>
            <a:picLocks noChangeAspect="1"/>
            <a:extLst>
              <a:ext uri="smNativeData">
                <pr:smNativeData xmlns="" xmlns:p14="http://schemas.microsoft.com/office/powerpoint/2010/main" xmlns:pr="smNativeData" val="SMDATA_18_ZZaYYhMAAAAlAAAAEQAAAC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AcAAAA4AAAAAAAAAAAAAAAAAAAA////AAAAAAAAAAAAAAAAAAAAAAAAAAAAAAAAAAAAAABkAAAAZAAAAAAAAAAjAAAABAAAAGQAAAAXAAAAFAAAAAAAAAAAAAAA/38AAP9/AAAAAAAACQAAAAQAAAAAAAAADAAAABAAAAAAAAAAAAAAAAAAAAAAAAAAHgAAAGgAAAAAAAAAAAAAAAAAAAAAAAAAAAAAABAnAAAQJwAAAAAAAAAAAAAAAAAAAAAAAAAAAAAAAAAAAAAAAAAAAAAUAAAAAAAAAMDA/wAAAAAAZAAAADIAAAAAAAAAZAAAAAAAAAB/f38ACgAAACIAAAAYAAAAAAAAAAAAAAAAAAAAAAAAAAAAAAAAAAAAJAAAACQAAAAAAAAABwAAAAAAAAAAAAAAAAAAAAAAAAAAAAAAAAAAAH9/fwAlAAAAWAAAAAAAAAAAAAAAAAAAAAAAAAAAAAAAAAAAAAAAAAAAAAAAAAAAAAAAAAAAAAAAPwAAAAAAAACghgEAAAAAAAAAAAAAAAAADAAAAAEAAAAAAAAAAAAAAAAAAAAfAAAAVAAAAE+BvQX///8BAAAAAAAAAAAAAAAAAAAAAAAAAAAAAAAAAAAAAAAAAAAAAAACf39/AO7s4QPMzMwAwMD/AH9/fwAAAAAAAAAAAAAAAAD///8AAAAAACEAAAAYAAAAFAAAAAAAAAAYCwAA9iUAACsoAAAQAAAAJgAAAAgAAAD//////////w=="/>
              </a:ext>
            </a:extLst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03400"/>
            <a:ext cx="6170930" cy="4726305"/>
          </a:xfrm>
          <a:prstGeom prst="rect">
            <a:avLst/>
          </a:prstGeom>
          <a:noFill/>
          <a:ln>
            <a:noFill/>
          </a:ln>
          <a:effectLst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T4G9Bf///wEAAAAAAAAAAAAAAAAAAAAAAAAAAAAAAAAAAAAAAAAAAAAAAAJ/f38A7uzhA8zMzADAwP8Af39/AAAAAAAAAAAAAAAAAAAAAAAAAAAAIQAAABgAAAAUAAAA0AIAALEBAABwNQAAuQgAABAAAAAmAAAACAAAAHxw////////"/>
              </a:ext>
            </a:extLst>
          </p:cNvSpPr>
          <p:nvPr>
            <p:ph type="title"/>
          </p:nvPr>
        </p:nvSpPr>
        <p:spPr>
          <a:noFill/>
          <a:ln>
            <a:noFill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r>
              <a:rPr>
                <a:latin typeface="Arial" pitchFamily="2" charset="0"/>
                <a:ea typeface="Calibri" pitchFamily="2" charset="0"/>
                <a:cs typeface="Calibri" pitchFamily="2" charset="0"/>
              </a:rPr>
              <a:t>Povećanje tražnje i nova ravnoteža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6876415" y="1785620"/>
          <a:ext cx="2016125" cy="5051362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6394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88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78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544320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600"/>
                        <a:t>Ponuda (kg)</a:t>
                      </a:r>
                      <a:endParaRPr sz="16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600"/>
                        <a:t>Cena proizvoda (evra/kg)</a:t>
                      </a:r>
                      <a:endParaRPr sz="16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600"/>
                        <a:t>Nova tražnja (kg)</a:t>
                      </a:r>
                      <a:endParaRPr sz="16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  <a:ext uri="smNativeData">
                    <pr:rowheight xmlns:p14="http://schemas.microsoft.com/office/powerpoint/2010/main" xmlns="" xmlns:pr="smNativeData" dt="1654167141" type="min" val="1544320"/>
                  </a:ext>
                </a:extLst>
              </a:tr>
              <a:tr h="457835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600"/>
                        <a:t>9</a:t>
                      </a:r>
                      <a:endParaRPr sz="16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600"/>
                        <a:t>2,5</a:t>
                      </a:r>
                      <a:endParaRPr sz="16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600"/>
                        <a:t>3</a:t>
                      </a:r>
                      <a:endParaRPr sz="16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  <a:ext uri="smNativeData">
                    <pr:rowheight xmlns:p14="http://schemas.microsoft.com/office/powerpoint/2010/main" xmlns="" xmlns:pr="smNativeData" dt="1654167141" type="min" val="457835"/>
                  </a:ext>
                </a:extLst>
              </a:tr>
              <a:tr h="457835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600"/>
                        <a:t>8</a:t>
                      </a:r>
                      <a:endParaRPr sz="16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600"/>
                        <a:t>2,25</a:t>
                      </a:r>
                      <a:endParaRPr sz="16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600"/>
                        <a:t>4</a:t>
                      </a:r>
                      <a:endParaRPr sz="16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  <a:ext uri="smNativeData">
                    <pr:rowheight xmlns:p14="http://schemas.microsoft.com/office/powerpoint/2010/main" xmlns="" xmlns:pr="smNativeData" dt="1654167141" type="min" val="457835"/>
                  </a:ext>
                </a:extLst>
              </a:tr>
              <a:tr h="457835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600"/>
                        <a:t>7</a:t>
                      </a:r>
                      <a:endParaRPr sz="16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600"/>
                        <a:t>2</a:t>
                      </a:r>
                      <a:endParaRPr sz="16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600"/>
                        <a:t>5</a:t>
                      </a:r>
                      <a:endParaRPr sz="16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  <a:ext uri="smNativeData">
                    <pr:rowheight xmlns:p14="http://schemas.microsoft.com/office/powerpoint/2010/main" xmlns="" xmlns:pr="smNativeData" dt="1654167141" type="min" val="457835"/>
                  </a:ext>
                </a:extLst>
              </a:tr>
              <a:tr h="514985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solidFill>
                            <a:srgbClr val="FF0000"/>
                          </a:solidFill>
                        </a:rPr>
                        <a:t>6</a:t>
                      </a:r>
                      <a:endParaRPr>
                        <a:solidFill>
                          <a:srgbClr val="FF0000"/>
                        </a:solidFill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solidFill>
                            <a:srgbClr val="FF0000"/>
                          </a:solidFill>
                        </a:rPr>
                        <a:t>1,75</a:t>
                      </a:r>
                      <a:endParaRPr>
                        <a:solidFill>
                          <a:srgbClr val="FF0000"/>
                        </a:solidFill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solidFill>
                            <a:srgbClr val="FF0000"/>
                          </a:solidFill>
                        </a:rPr>
                        <a:t>6</a:t>
                      </a:r>
                      <a:endParaRPr>
                        <a:solidFill>
                          <a:srgbClr val="FF0000"/>
                        </a:solidFill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  <a:ext uri="smNativeData">
                    <pr:rowheight xmlns:p14="http://schemas.microsoft.com/office/powerpoint/2010/main" xmlns="" xmlns:pr="smNativeData" dt="1654167141" type="min" val="514985"/>
                  </a:ext>
                </a:extLst>
              </a:tr>
              <a:tr h="457835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600"/>
                        <a:t>5</a:t>
                      </a:r>
                      <a:endParaRPr sz="16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600"/>
                        <a:t>1,5</a:t>
                      </a:r>
                      <a:endParaRPr sz="16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600"/>
                        <a:t>7</a:t>
                      </a:r>
                      <a:endParaRPr sz="16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  <a:ext uri="smNativeData">
                    <pr:rowheight xmlns:p14="http://schemas.microsoft.com/office/powerpoint/2010/main" xmlns="" xmlns:pr="smNativeData" dt="1654167141" type="min" val="457835"/>
                  </a:ext>
                </a:extLst>
              </a:tr>
              <a:tr h="457835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600"/>
                        <a:t>4</a:t>
                      </a:r>
                      <a:endParaRPr sz="16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600"/>
                        <a:t>1,25</a:t>
                      </a:r>
                      <a:endParaRPr sz="16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600"/>
                        <a:t>8</a:t>
                      </a:r>
                      <a:endParaRPr sz="16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  <a:ext uri="smNativeData">
                    <pr:rowheight xmlns:p14="http://schemas.microsoft.com/office/powerpoint/2010/main" xmlns="" xmlns:pr="smNativeData" dt="1654167141" type="min" val="457835"/>
                  </a:ext>
                </a:extLst>
              </a:tr>
              <a:tr h="457835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600"/>
                        <a:t>3</a:t>
                      </a:r>
                      <a:endParaRPr sz="16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600"/>
                        <a:t>1</a:t>
                      </a:r>
                      <a:endParaRPr sz="16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600"/>
                        <a:t>9</a:t>
                      </a:r>
                      <a:endParaRPr sz="16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  <a:ext uri="smNativeData">
                    <pr:rowheight xmlns:p14="http://schemas.microsoft.com/office/powerpoint/2010/main" xmlns="" xmlns:pr="smNativeData" dt="1654167141" type="min" val="457835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extLst>
              <a:ext uri="smNativeData">
                <pr:smNativeData xmlns="" xmlns:p14="http://schemas.microsoft.com/office/powerpoint/2010/main" xmlns:pr="smNativeData" val="SMDATA_16_ZZaYYhMAAAAlAAAAZAAAAE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T4G9Bf///wEAAAAAAAAAAAAAAAAAAAAAAAAAAAAAAAAAAAAAAAAAAAAAAAJ/f38A7uzhA8zMzADAwP8Af39/AAAAAAAAAAAAAAAAAAAAAAAAAAAAIQAAABgAAAAUAAAADgIAAIkIAABOOgAAWQsAABAgAAAmAAAACAAAAP//////////"/>
              </a:ext>
            </a:extLst>
          </p:cNvSpPr>
          <p:nvPr/>
        </p:nvSpPr>
        <p:spPr>
          <a:xfrm>
            <a:off x="334010" y="1387475"/>
            <a:ext cx="9144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anchor="ctr"/>
          <a:lstStyle/>
          <a:p>
            <a:pPr marL="0" marR="0" indent="0" algn="just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sz="1200">
                <a:latin typeface="Arial" pitchFamily="2" charset="0"/>
                <a:ea typeface="SimSun" charset="0"/>
                <a:cs typeface="Times New Roman" pitchFamily="1" charset="0"/>
              </a:rPr>
              <a:t>Graf. 8. Povećanje tražnje i nova ravnoteža</a:t>
            </a:r>
            <a:endParaRPr>
              <a:latin typeface="Arial" pitchFamily="2" charset="0"/>
              <a:ea typeface="SimSun" charset="0"/>
              <a:cs typeface="Times New Roman" pitchFamily="1" charset="0"/>
            </a:endParaRPr>
          </a:p>
        </p:txBody>
      </p:sp>
      <p:pic>
        <p:nvPicPr>
          <p:cNvPr id="5" name="Picture 2"/>
          <p:cNvPicPr>
            <a:picLocks noChangeAspect="1"/>
            <a:extLst>
              <a:ext uri="smNativeData">
                <pr:smNativeData xmlns="" xmlns:p14="http://schemas.microsoft.com/office/powerpoint/2010/main" xmlns:pr="smNativeData" val="SMDATA_18_ZZaYYhMAAAAlAAAAEQAAAC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AcAAAA4AAAAAAAAAAAAAAAAAAAA////AAAAAAAAAAAAAAAAAAAAAAAAAAAAAAAAAAAAAABkAAAAZAAAAAAAAAAjAAAABAAAAGQAAAAXAAAAFAAAAAAAAAAAAAAA/38AAP9/AAAAAAAACQAAAAQAAAAAAAAADAAAABAAAAAAAAAAAAAAAAAAAAAAAAAAHgAAAGgAAAAAAAAAAAAAAAAAAAAAAAAAAAAAABAnAAAQJwAAAAAAAAAAAAAAAAAAAAAAAAAAAAAAAAAAAAAAAAAAAAAUAAAAAAAAAMDA/wAAAAAAZAAAADIAAAAAAAAAZAAAAAAAAAB/f38ACgAAACIAAAAYAAAAAAAAAAAAAAAAAAAAAAAAAAAAAAAAAAAAJAAAACQAAAAAAAAABwAAAAAAAAAAAAAAAAAAAAAAAAAAAAAAAAAAAH9/fwAlAAAAWAAAAAAAAAAAAAAAAAAAAAAAAAAAAAAAAAAAAAAAAAAAAAAAAAAAAAAAAAAAAAAAPwAAAAAAAACghgEAAAAAAAAAAAAAAAAADAAAAAEAAAAAAAAAAAAAAAAAAAAfAAAAVAAAAE+BvQX///8BAAAAAAAAAAAAAAAAAAAAAAAAAAAAAAAAAAAAAAAAAAAAAAACf39/AO7s4QPMzMwAwMD/AH9/fwAAAAAAAAAAAAAAAAD///8AAAAAACEAAAAYAAAAFAAAAEQBAABZCwAAligAANYqAAAQAAAAJgAAAAgAAAD//////////w=="/>
              </a:ext>
            </a:extLst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" y="1844675"/>
            <a:ext cx="6391910" cy="5118735"/>
          </a:xfrm>
          <a:prstGeom prst="rect">
            <a:avLst/>
          </a:prstGeom>
          <a:noFill/>
          <a:ln>
            <a:noFill/>
          </a:ln>
          <a:effectLst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T4G9Bf///wEAAAAAAAAAAAAAAAAAAAAAAAAAAAAAAAAAAAAAAAAAAAAAAAJ/f38A7uzhA8zMzADAwP8Af39/AAAAAAAAAAAAAAAAAAAAAAAAAAAAIQAAABgAAAAUAAAA0AIAAIEBAABwNQAAiQgAABAAAAAmAAAACAAAAH1w////////"/>
              </a:ext>
            </a:extLst>
          </p:cNvSpPr>
          <p:nvPr>
            <p:ph type="title"/>
          </p:nvPr>
        </p:nvSpPr>
        <p:spPr>
          <a:xfrm>
            <a:off x="457200" y="244475"/>
            <a:ext cx="8229600" cy="1143000"/>
          </a:xfrm>
          <a:noFill/>
          <a:ln>
            <a:noFill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r>
              <a:rPr b="1"/>
              <a:t>Elastičnost tražnje i ponude</a:t>
            </a:r>
          </a:p>
        </p:txBody>
      </p:sp>
      <p:pic>
        <p:nvPicPr>
          <p:cNvPr id="3" name="Content Placeholder 2"/>
          <p:cNvPicPr>
            <a:picLocks noGrp="1" noChangeAspect="1" noChangeArrowheads="1"/>
            <a:extLst>
              <a:ext uri="smNativeData">
                <pr:smNativeData xmlns="" xmlns:p14="http://schemas.microsoft.com/office/powerpoint/2010/main" xmlns:pr="smNativeData" val="SMDATA_18_ZZaYYhMAAAAlAAAAEQAAAC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AcAAAA4AAAAAAAAAAAAAAAAAAAA////AAAAAAAAAAAAAAAAAAAAAAAAAAAAAAAAAAAAAABkAAAAZAAAAAAAAAAjAAAABAAAAGQAAAAXAAAAFAAAAAAAAAAAAAAA/38AAP9/AAAAAAAACQAAAAQAAAAAAAAADAAAABAAAAAAAAAAAAAAAAAAAAAAAAAAHgAAAGgAAAAAAAAAAAAAAAAAAAAAAAAAAAAAABAnAAAQJwAAAAAAAAAAAAAAAAAAAAAAAAAAAAAAAAAAAAAAAAAAAAAUAAAAAAAAAMDA/wAAAAAAZAAAADIAAAAAAAAAZAAAAAAAAAB/f38ACgAAACIAAAAYAAAAAAAAAAAAAAAAAAAAAAAAAAAAAAAAAAAAJAAAACQAAAAAAAAABwAAAAAAAAAAAAAAAAAAAAAAAAAAAAAAAAAAAH9/fwAlAAAAWAAAAAAAAAAAAAAAAAAAAAAAAAAAAAAAAAAAAAAAAAAAAAAAAAAAAAAAAAAAAAAAPwAAAAAAAACghgEAAAAAAAAAAAAAAAAADAAAAAEAAAAAAAAAAAAAAAAAAAAfAAAAVAAAAE+BvQX///8BAAAAAAAAAAAAAAAAAAAAAAAAAAAAAAAAAAAAAAAAAAAAAAACf39/AO7s4QPMzMwAwMD/AH9/fwAAAAAAAAAAAAAAAAD///8AAAAAACEAAAAYAAAAFAAAAAIPAAAYDAAA3CUAAIUXAAAQAAAAJgAAAAgAAAB98f///////w=="/>
              </a:ext>
            </a:extLst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439670" y="1965960"/>
            <a:ext cx="3714750" cy="1857375"/>
          </a:xfrm>
          <a:prstGeom prst="rect">
            <a:avLst/>
          </a:prstGeom>
          <a:noFill/>
          <a:ln>
            <a:noFill/>
          </a:ln>
          <a:effectLst/>
        </p:spPr>
      </p:pic>
      <p:graphicFrame>
        <p:nvGraphicFramePr>
          <p:cNvPr id="4" name="Object 7"/>
          <p:cNvGraphicFramePr>
            <a:graphicFrameLocks noChangeAspect="1"/>
            <a:extLst>
              <a:ext uri="smNativeData">
                <pr:smNativeData xmlns="" xmlns:p14="http://schemas.microsoft.com/office/powerpoint/2010/main" xmlns:pr="smNativeData" val="SMDATA_18_ZZaYYhMAAAAlAAAAMgAAAC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AcAAAA4AAAAAAAAAAAAAAAAAAAA////AAAAAAAAAAAAAAAAAAAAAAAAAAAAAAAAAAAAAABkAAAAZAAAAAEAAAAjAAAABAAAAGQAAAAXAAAAFAAAAAAAAAAAAAAA/38AAP9/AAAAAAAACQAAAAQAAAAAAAAADAAAABAAAAAAAAAAAAAAAAAAAAAAAAAAHgAAAGgAAAAAAAAAAAAAAAAAAAAAAAAAAAAAABAnAAAQJwAAAAAAAAAAAAAAAAAAAAAAAAAAAAAAAAAAAAAAAAAAAAAUAAAAAAAAAMDA/wAAAAAAZAAAADIAAAAAAAAAZAAAAAAAAAB/f38ACgAAACIAAAAYAAAAAAAAAAAAAAAAAAAAAAAAAAAAAAAAAAAAJAAAACQAAAAAAAAABwAAAAAAAAAAAAAAAAAAAAAAAAAAAAAAAAAAAH9/fwAlAAAAWAAAAAAAAAAAAAAAAAAAAAAAAAAAAAAAAAAAAAAAAAAAAAAAAAAAAAAAAAAAAAAAPwAAAAAAAACghgEAAAAAAAAAAAAAAAAADAAAAAEAAAAAAAAAAAAAAAAAAAAfAAAAVAAAAE+BvQX///8BAAAAAAAAAAAAAAAAAAAAAAAAAAAAAAAAAAAAAAAAAAAAAAAAf39/AO7s4QPMzMwAwMD/AH9/fwAAAAAAAAAAAAAAAAD///8AAAAAACEAAAAYAAAAFAAAAIACAADAGgAALQcAAJYdAAAQAAAAJgAAAAgAAAD//////////w=="/>
              </a:ext>
            </a:extLst>
          </p:cNvGraphicFramePr>
          <p:nvPr/>
        </p:nvGraphicFramePr>
        <p:xfrm>
          <a:off x="406400" y="4348480"/>
          <a:ext cx="760095" cy="4610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9" name="unknown" r:id="rId4" imgW="409575" imgH="238125" progId="unknown">
                  <p:embed/>
                </p:oleObj>
              </mc:Choice>
              <mc:Fallback>
                <p:oleObj name="unknown" r:id="rId4" imgW="409575" imgH="238125" progId="unknown">
                  <p:embed/>
                  <p:pic>
                    <p:nvPicPr>
                      <p:cNvPr id="0" name="Object 7" descr="image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400" y="4348480"/>
                        <a:ext cx="760095" cy="46101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6"/>
          <p:cNvGraphicFramePr>
            <a:graphicFrameLocks noChangeAspect="1"/>
            <a:extLst>
              <a:ext uri="smNativeData">
                <pr:smNativeData xmlns="" xmlns:p14="http://schemas.microsoft.com/office/powerpoint/2010/main" xmlns:pr="smNativeData" val="SMDATA_18_ZZaYYhMAAAAlAAAAMgAAAC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AcAAAA4AAAAAAAAAAAAAAAAAAAA////AAAAAAAAAAAAAAAAAAAAAAAAAAAAAAAAAAAAAABkAAAAZAAAAAEAAAAjAAAABAAAAGQAAAAXAAAAFAAAAAAAAAAAAAAA/38AAP9/AAAAAAAACQAAAAQAAAAIGuMIDAAAABAAAAAAAAAAAAAAAAAAAAAAAAAAHgAAAGgAAAAAAAAAAAAAAAAAAAAAAAAAAAAAABAnAAAQJwAAAAAAAAAAAAAAAAAAAAAAAAAAAAAAAAAAAAAAAAAAAAAUAAAAAAAAAMDA/wAAAAAAZAAAADIAAAAAAAAAZAAAAAAAAAB/f38ACgAAACIAAAAYAAAAAAAAAAAAAAAAAAAAAAAAAAAAAAAAAAAAJAAAACQAAAAAAAAABwAAAAAAAAAAAAAAAAAAAAAAAAAAAAAAAAAAAH9/fwAlAAAAWAAAAAAAAAAAAAAAAAAAAAAAAAAAAAAAAAAAAAAAAAAAAAAAAAAAAAAAAAAAAAAAPwAAAAAAAACghgEAAAAAAAAAAAAAAAAADAAAAAEAAAAAAAAAAAAAAAAAAAAfAAAAVAAAAE+BvQX///8BAAAAAAAAAAAAAAAAAAAAAAAAAAAAAAAAAAAAAAAAAAAAAAAAf39/AO7s4QPMzMwAwMD/AH9/fwAAAAAAAAAAAAAAAAD///8AAAAAACEAAAAYAAAAFAAAAB0DAAAnHgAAwgYAAEAgAAAQAAAAJgAAAAgAAAD//////////w=="/>
              </a:ext>
            </a:extLst>
          </p:cNvGraphicFramePr>
          <p:nvPr/>
        </p:nvGraphicFramePr>
        <p:xfrm>
          <a:off x="506095" y="4901565"/>
          <a:ext cx="592455" cy="3409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0" name="unknown" r:id="rId6" imgW="352425" imgH="200025" progId="unknown">
                  <p:embed/>
                </p:oleObj>
              </mc:Choice>
              <mc:Fallback>
                <p:oleObj name="unknown" r:id="rId6" imgW="352425" imgH="200025" progId="unknown">
                  <p:embed/>
                  <p:pic>
                    <p:nvPicPr>
                      <p:cNvPr id="0" name="Object 6" descr="image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6095" y="4901565"/>
                        <a:ext cx="592455" cy="34099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  <a:extLst>
              <a:ext uri="smNativeData">
                <pr:smNativeData xmlns="" xmlns:p14="http://schemas.microsoft.com/office/powerpoint/2010/main" xmlns:pr="smNativeData" val="SMDATA_18_ZZaYYhMAAAAlAAAAMgAAAC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AcAAAA4AAAAAAAAAAAAAAAAAAAA////AAAAAAAAAAAAAAAAAAAAAAAAAAAAAAAAAAAAAABkAAAAZAAAAAEAAAAjAAAABAAAAGQAAAAXAAAAFAAAAAAAAAAAAAAA/38AAP9/AAAAAAAACQAAAAQAAAAACeMIDAAAABAAAAAAAAAAAAAAAAAAAAAAAAAAHgAAAGgAAAAAAAAAAAAAAAAAAAAAAAAAAAAAABAnAAAQJwAAAAAAAAAAAAAAAAAAAAAAAAAAAAAAAAAAAAAAAAAAAAAUAAAAAAAAAMDA/wAAAAAAZAAAADIAAAAAAAAAZAAAAAAAAAB/f38ACgAAACIAAAAYAAAAAAAAAAAAAAAAAAAAAAAAAAAAAAAAAAAAJAAAACQAAAAAAAAABwAAAAAAAAAAAAAAAAAAAAAAAAAAAAAAAAAAAH9/fwAlAAAAWAAAAAAAAAAAAAAAAAAAAAAAAAAAAAAAAAAAAAAAAAAAAAAAAAAAAAAAAAAAAAAAPwAAAAAAAACghgEAAAAAAAAAAAAAAAAADAAAAAEAAAAAAAAAAAAAAAAAAAAfAAAAVAAAAE+BvQX///8BAAAAAAAAAAAAAAAAAAAAAAAAAAAAAAAAAAAAAAAAAAAAAAAAf39/AO7s4QPMzMwAwMD/AH9/fwAAAAAAAAAAAAAAAAD///8AAAAAACEAAAAYAAAAFAAAABQDAADeIAAAmQYAABcjAAAQAAAAJgAAAAgAAAD//////////w=="/>
              </a:ext>
            </a:extLst>
          </p:cNvGraphicFramePr>
          <p:nvPr/>
        </p:nvGraphicFramePr>
        <p:xfrm>
          <a:off x="500380" y="5342890"/>
          <a:ext cx="572135" cy="3613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1" name="unknown" r:id="rId8" imgW="333375" imgH="200025" progId="unknown">
                  <p:embed/>
                </p:oleObj>
              </mc:Choice>
              <mc:Fallback>
                <p:oleObj name="unknown" r:id="rId8" imgW="333375" imgH="200025" progId="unknown">
                  <p:embed/>
                  <p:pic>
                    <p:nvPicPr>
                      <p:cNvPr id="0" name="Object 5" descr="image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380" y="5342890"/>
                        <a:ext cx="572135" cy="36131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4"/>
          <p:cNvGraphicFramePr>
            <a:graphicFrameLocks noChangeAspect="1"/>
            <a:extLst>
              <a:ext uri="smNativeData">
                <pr:smNativeData xmlns="" xmlns:p14="http://schemas.microsoft.com/office/powerpoint/2010/main" xmlns:pr="smNativeData" val="SMDATA_18_ZZaYYhMAAAAlAAAAMgAAAC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AcAAAA4AAAAAAAAAAAAAAAAAAAA////AAAAAAAAAAAAAAAAAAAAAAAAAAAAAAAAAAAAAABkAAAAZAAAAAEAAAAjAAAABAAAAGQAAAAXAAAAFAAAAAAAAAAAAAAA/38AAP9/AAAAAAAACQAAAAQAAAAAAAAADAAAABAAAAAAAAAAAAAAAAAAAAAAAAAAHgAAAGgAAAAAAAAAAAAAAAAAAAAAAAAAAAAAABAnAAAQJwAAAAAAAAAAAAAAAAAAAAAAAAAAAAAAAAAAAAAAAAAAAAAUAAAAAAAAAMDA/wAAAAAAZAAAADIAAAAAAAAAZAAAAAAAAAB/f38ACgAAACIAAAAYAAAAAAAAAAAAAAAAAAAAAAAAAAAAAAAAAAAAJAAAACQAAAAAAAAABwAAAAAAAAAAAAAAAAAAAAAAAAAAAAAAAAAAAH9/fwAlAAAAWAAAAAAAAAAAAAAAAAAAAAAAAAAAAAAAAAAAAAAAAAAAAAAAAAAAAAAAAAAAAAAAPwAAAAAAAACghgEAAAAAAAAAAAAAAAAADAAAAAEAAAAAAAAAAAAAAAAAAAAfAAAAVAAAAE+BvQX///8BAAAAAAAAAAAAAAAAAAAAAAAAAAAAAAAAAAAAAAAAAAAAAAAAf39/AO7s4QPMzMwAwMD/AH9/fwAAAAAAAAAAAAAAAAD///8AAAAAACEAAAAYAAAAFAAAAJUDAABfJgAAogYAAOIoAAAQAAAAJgAAAAgAAAD//////////w=="/>
              </a:ext>
            </a:extLst>
          </p:cNvGraphicFramePr>
          <p:nvPr/>
        </p:nvGraphicFramePr>
        <p:xfrm>
          <a:off x="582295" y="6237605"/>
          <a:ext cx="495935" cy="4083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2" name="unknown" r:id="rId10" imgW="257175" imgH="200025" progId="unknown">
                  <p:embed/>
                </p:oleObj>
              </mc:Choice>
              <mc:Fallback>
                <p:oleObj name="unknown" r:id="rId10" imgW="257175" imgH="200025" progId="unknown">
                  <p:embed/>
                  <p:pic>
                    <p:nvPicPr>
                      <p:cNvPr id="0" name="Object 4" descr="image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2295" y="6237605"/>
                        <a:ext cx="495935" cy="40830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3"/>
          <p:cNvGraphicFramePr>
            <a:graphicFrameLocks noChangeAspect="1"/>
            <a:extLst>
              <a:ext uri="smNativeData">
                <pr:smNativeData xmlns="" xmlns:p14="http://schemas.microsoft.com/office/powerpoint/2010/main" xmlns:pr="smNativeData" val="SMDATA_18_ZZaYYhMAAAAlAAAAMgAAAC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AcAAAA4AAAAAAAAAAAAAAAAAAAA////AAAAAAAAAAAAAAAAAAAAAAAAAAAAAAAAAAAAAABkAAAAZAAAAAEAAAAjAAAABAAAAGQAAAAXAAAAFAAAAAAAAAAAAAAA/38AAP9/AAAAAAAACQAAAAQAAAAACeMIDAAAABAAAAAAAAAAAAAAAAAAAAAAAAAAHgAAAGgAAAAAAAAAAAAAAAAAAAAAAAAAAAAAABAnAAAQJwAAAAAAAAAAAAAAAAAAAAAAAAAAAAAAAAAAAAAAAAAAAAAUAAAAAAAAAMDA/wAAAAAAZAAAADIAAAAAAAAAZAAAAAAAAAB/f38ACgAAACIAAAAYAAAAAAAAAAAAAAAAAAAAAAAAAAAAAAAAAAAAJAAAACQAAAAAAAAABwAAAAAAAAAAAAAAAAAAAAAAAAAAAAAAAAAAAH9/fwAlAAAAWAAAAAAAAAAAAAAAAAAAAAAAAAAAAAAAAAAAAAAAAAAAAAAAAAAAAAAAAAAAAAAAPwAAAAAAAACghgEAAAAAAAAAAAAAAAAADAAAAAEAAAAAAAAAAAAAAAAAAAAfAAAAVAAAAE+BvQX///8BAAAAAAAAAAAAAAAAAAAAAAAAAAAAAAAAAAAAAAAAAAAAAAAAf39/AO7s4QPMzMwAwMD/AH9/fwAAAAAAAAAAAAAAAAD///8AAAAAACEAAAAYAAAAFAAAAJUDAACEIwAAuwYAAPMlAAAQAAAAJgAAAAgAAAD//////////w=="/>
              </a:ext>
            </a:extLst>
          </p:cNvGraphicFramePr>
          <p:nvPr/>
        </p:nvGraphicFramePr>
        <p:xfrm>
          <a:off x="582295" y="5773420"/>
          <a:ext cx="511810" cy="3956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3" name="unknown" r:id="rId12" imgW="266700" imgH="200025" progId="unknown">
                  <p:embed/>
                </p:oleObj>
              </mc:Choice>
              <mc:Fallback>
                <p:oleObj name="unknown" r:id="rId12" imgW="266700" imgH="200025" progId="unknown">
                  <p:embed/>
                  <p:pic>
                    <p:nvPicPr>
                      <p:cNvPr id="0" name="Object 3" descr="image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2295" y="5773420"/>
                        <a:ext cx="511810" cy="39560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/>
          <p:cNvSpPr>
            <a:extLst>
              <a:ext uri="smNativeData">
                <pr:smNativeData xmlns="" xmlns:p14="http://schemas.microsoft.com/office/powerpoint/2010/main" xmlns:pr="smNativeData" val="SMDATA_16_ZZaYYh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HJI9k4hAvA/ycptQXorF8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T4G9Bf///wEAAAAAAAAAAAAAAAAAAAAAAAAAAAAAAAAAAAAAAAAAAAAAAAJ/f38A7uzhA8zMzADAwP8Af39/AAAAAAAAAAAAAAAAAAAAAAAAAAAAIQAAABgAAAAUAAAAlgMAAIAXAADIBwAAlBkAABAgAAAmAAAACAAAAP//////////"/>
              </a:ext>
            </a:extLst>
          </p:cNvSpPr>
          <p:nvPr/>
        </p:nvSpPr>
        <p:spPr>
          <a:xfrm rot="16533">
            <a:off x="582930" y="3820160"/>
            <a:ext cx="681990" cy="33782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anchor="ctr"/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sz="1200">
                <a:latin typeface="Arial" pitchFamily="2" charset="0"/>
                <a:ea typeface="SimSun" charset="0"/>
                <a:cs typeface="Times New Roman" pitchFamily="1" charset="0"/>
              </a:rPr>
              <a:t>gde su </a:t>
            </a:r>
            <a:endParaRPr>
              <a:latin typeface="Arial" pitchFamily="2" charset="0"/>
              <a:ea typeface="SimSun" charset="0"/>
              <a:cs typeface="Times New Roman" pitchFamily="1" charset="0"/>
            </a:endParaRPr>
          </a:p>
        </p:txBody>
      </p:sp>
      <p:sp>
        <p:nvSpPr>
          <p:cNvPr id="10" name="Rectangle 9"/>
          <p:cNvSpPr>
            <a:extLst>
              <a:ext uri="smNativeData">
                <pr:smNativeData xmlns="" xmlns:p14="http://schemas.microsoft.com/office/powerpoint/2010/main" xmlns:pr="smNativeData" val="SMDATA_16_ZZaYYhMAAAAlAAAAZAAAAE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GVBcnI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T4G9Bf///wEAAAAAAAAAAAAAAAAAAAAAAAAAAAAAAAAAAAAAAAAAAAAAAAJ/f38A7uzhA8zMzADAwP8Af39/AAAAAAAAAAAAAAAAAAAAAAAAAAAAIQAAABgAAAAUAAAARQgAAFYbAABYHQAAlh0AABAgAAAmAAAACAAAAP//////////"/>
              </a:ext>
            </a:extLst>
          </p:cNvSpPr>
          <p:nvPr/>
        </p:nvSpPr>
        <p:spPr>
          <a:xfrm>
            <a:off x="1344295" y="4443730"/>
            <a:ext cx="3425825" cy="36576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anchor="ctr"/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sz="1200">
                <a:latin typeface="Arial" pitchFamily="2" charset="0"/>
                <a:ea typeface="SimSun" charset="0"/>
                <a:cs typeface="Times New Roman" pitchFamily="1" charset="0"/>
              </a:rPr>
              <a:t> </a:t>
            </a:r>
            <a:r>
              <a:rPr>
                <a:latin typeface="Arial" pitchFamily="2" charset="0"/>
                <a:ea typeface="SimSun" charset="0"/>
                <a:cs typeface="Times New Roman" pitchFamily="1" charset="0"/>
              </a:rPr>
              <a:t>koeficijent cenovne elastičnosti, </a:t>
            </a:r>
          </a:p>
        </p:txBody>
      </p:sp>
      <p:sp>
        <p:nvSpPr>
          <p:cNvPr id="11" name="Rectangle 11"/>
          <p:cNvSpPr>
            <a:extLst>
              <a:ext uri="smNativeData">
                <pr:smNativeData xmlns="" xmlns:p14="http://schemas.microsoft.com/office/powerpoint/2010/main" xmlns:pr="smNativeData" val="SMDATA_16_ZZaYYhMAAAAlAAAAZAAAAE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T4G9Bf///wEAAAAAAAAAAAAAAAAAAAAAAAAAAAAAAAAAAAAAAAAAAAAAAAJ/f38A7uzhA8zMzADAwP8Af39/AAAAAAAAAAAAAAAAAAAAAAAAAAAAIQAAABgAAAAUAAAARQgAAL8fAADNHgAA/yEAABAgAAAmAAAACAAAAP//////////"/>
              </a:ext>
            </a:extLst>
          </p:cNvSpPr>
          <p:nvPr/>
        </p:nvSpPr>
        <p:spPr>
          <a:xfrm>
            <a:off x="1344295" y="5160645"/>
            <a:ext cx="3662680" cy="36576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anchor="ctr"/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>
                <a:latin typeface="Arial" pitchFamily="2" charset="0"/>
                <a:ea typeface="SimSun" charset="0"/>
                <a:cs typeface="Times New Roman" pitchFamily="1" charset="0"/>
              </a:rPr>
              <a:t>promene tražene količine i cene, a </a:t>
            </a:r>
          </a:p>
        </p:txBody>
      </p:sp>
      <p:sp>
        <p:nvSpPr>
          <p:cNvPr id="12" name="Rectangle 12"/>
          <p:cNvSpPr>
            <a:extLst>
              <a:ext uri="smNativeData">
                <pr:smNativeData xmlns="" xmlns:p14="http://schemas.microsoft.com/office/powerpoint/2010/main" xmlns:pr="smNativeData" val="SMDATA_16_ZZaYYhMAAAAlAAAAZAAAAE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T4G9Bf///wEAAAAAAAAAAAAAAAAAAAAAAAAAAAAAAAAAAAAAAAAAAAAAAAJ/f38A7uzhA8zMzADAwP8Af39/AAAAAAAAAAAAAAAAAAAAAAAAAAAAIQAAABgAAAAUAAAAQAAAAJ4FAACAOAAAngUAABAgAAAmAAAACAAAAP//////////"/>
              </a:ext>
            </a:extLst>
          </p:cNvSpPr>
          <p:nvPr/>
        </p:nvSpPr>
        <p:spPr>
          <a:xfrm>
            <a:off x="40640" y="913130"/>
            <a:ext cx="9144000" cy="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anchor="ctr"/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sz="1200">
                <a:latin typeface="Arial" pitchFamily="2" charset="0"/>
                <a:ea typeface="SimSun" charset="0"/>
                <a:cs typeface="Times New Roman" pitchFamily="1" charset="0"/>
              </a:rPr>
              <a:t>i </a:t>
            </a:r>
            <a:endParaRPr>
              <a:latin typeface="Arial" pitchFamily="2" charset="0"/>
              <a:ea typeface="SimSun" charset="0"/>
              <a:cs typeface="Times New Roman" pitchFamily="1" charset="0"/>
            </a:endParaRPr>
          </a:p>
        </p:txBody>
      </p:sp>
      <p:sp>
        <p:nvSpPr>
          <p:cNvPr id="13" name="Rectangle 13"/>
          <p:cNvSpPr>
            <a:extLst>
              <a:ext uri="smNativeData">
                <pr:smNativeData xmlns="" xmlns:p14="http://schemas.microsoft.com/office/powerpoint/2010/main" xmlns:pr="smNativeData" val="SMDATA_16_ZZaYYhMAAAAlAAAAZAAAAE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T4G9Bf///wEAAAAAAAAAAAAAAAAAAAAAAAAAAAAAAAAAAAAAAAAAAAAAAAJ/f38A7uzhA8zMzADAwP8Af39/AAAAAAAAAAAAAAAAAAAAAAAAAAAAIQAAABgAAAAUAAAAAAAAALsFAABnAQAAbwcAABAgAAAmAAAACAAAAP//////////"/>
              </a:ext>
            </a:extLst>
          </p:cNvSpPr>
          <p:nvPr/>
        </p:nvSpPr>
        <p:spPr>
          <a:xfrm>
            <a:off x="0" y="931545"/>
            <a:ext cx="227965" cy="27686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anchor="ctr"/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sz="1200">
                <a:latin typeface="Arial" pitchFamily="2" charset="0"/>
                <a:ea typeface="SimSun" charset="0"/>
                <a:cs typeface="Times New Roman" pitchFamily="1" charset="0"/>
              </a:rPr>
              <a:t> </a:t>
            </a:r>
            <a:endParaRPr>
              <a:latin typeface="Arial" pitchFamily="2" charset="0"/>
              <a:ea typeface="SimSun" charset="0"/>
              <a:cs typeface="Times New Roman" pitchFamily="1" charset="0"/>
            </a:endParaRPr>
          </a:p>
        </p:txBody>
      </p:sp>
      <p:sp>
        <p:nvSpPr>
          <p:cNvPr id="14" name="Rectangle 14"/>
          <p:cNvSpPr>
            <a:extLst>
              <a:ext uri="smNativeData">
                <pr:smNativeData xmlns="" xmlns:p14="http://schemas.microsoft.com/office/powerpoint/2010/main" xmlns:pr="smNativeData" val="SMDATA_16_ZZaYYhMAAAAlAAAAZAAAAE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P///wEAAAAAAAAAAAAAAAAAAAAAAAAAAAAAAAAAAAAAAAAAAAAAAAB/f38A7uzhA8zMzADAwP8Af39/AAAAAAAAAAAAAAAAAAAAAAAAAAAAIQAAABgAAAAUAAAAdwgAAC0lAAADGwAAbScAABAgAAAmAAAACAAAAP//////////"/>
              </a:ext>
            </a:extLst>
          </p:cNvSpPr>
          <p:nvPr/>
        </p:nvSpPr>
        <p:spPr>
          <a:xfrm>
            <a:off x="1376045" y="6043295"/>
            <a:ext cx="3014980" cy="36576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anchor="t"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>
                <a:solidFill>
                  <a:srgbClr val="000000"/>
                </a:solidFill>
                <a:latin typeface="Arial" pitchFamily="2" charset="0"/>
                <a:ea typeface="SimSun" charset="0"/>
                <a:cs typeface="Times New Roman" pitchFamily="1" charset="0"/>
              </a:rPr>
              <a:t>početni nivoi cene i količine.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T4G9Bf///wEAAAAAAAAAAAAAAAAAAAAAAAAAAAAAAAAAAAAAAAAAAAAAAAJ/f38A7uzhA8zMzADAwP8Af39/AAAAAAAAAAAAAAAAAAAAAAAAAAAAIQAAABgAAAAUAAAA0AIAALEBAABwNQAAuQgAABAAAAAmAAAACAAAAHxw////////"/>
              </a:ext>
            </a:extLst>
          </p:cNvSpPr>
          <p:nvPr>
            <p:ph type="title"/>
          </p:nvPr>
        </p:nvSpPr>
        <p:spPr>
          <a:noFill/>
          <a:ln>
            <a:noFill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r>
              <a:rPr b="1"/>
              <a:t>Elastičnost tražnje i ponude</a:t>
            </a:r>
            <a:br/>
            <a:endParaRPr b="1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6386195" y="908685"/>
          <a:ext cx="2578100" cy="436055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7219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36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2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87070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600"/>
                        <a:t>Tražnja (kg)</a:t>
                      </a:r>
                      <a:endParaRPr sz="16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600"/>
                        <a:t>Cena proizvoda (evra/kg)</a:t>
                      </a:r>
                      <a:endParaRPr sz="16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600"/>
                        <a:t>Cenovna elastičnost tražnje │(Ep)│</a:t>
                      </a:r>
                      <a:endParaRPr sz="16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  <a:ext uri="smNativeData">
                    <pr:rowheight xmlns:p14="http://schemas.microsoft.com/office/powerpoint/2010/main" xmlns="" xmlns:pr="smNativeData" dt="1654167141" type="min" val="687070"/>
                  </a:ext>
                </a:extLst>
              </a:tr>
              <a:tr h="174625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600"/>
                        <a:t>1</a:t>
                      </a:r>
                      <a:endParaRPr sz="16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600"/>
                        <a:t>2,5</a:t>
                      </a:r>
                      <a:endParaRPr sz="16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600"/>
                        <a:t>10,00</a:t>
                      </a:r>
                      <a:endParaRPr sz="16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  <a:ext uri="smNativeData">
                    <pr:rowheight xmlns:p14="http://schemas.microsoft.com/office/powerpoint/2010/main" xmlns="" xmlns:pr="smNativeData" dt="1654167141" type="min" val="174625"/>
                  </a:ext>
                </a:extLst>
              </a:tr>
              <a:tr h="76200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600"/>
                        <a:t>2</a:t>
                      </a:r>
                      <a:endParaRPr sz="16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600"/>
                        <a:t>2,25</a:t>
                      </a:r>
                      <a:endParaRPr sz="16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600"/>
                        <a:t>4,50</a:t>
                      </a:r>
                      <a:endParaRPr sz="16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  <a:ext uri="smNativeData">
                    <pr:rowheight xmlns:p14="http://schemas.microsoft.com/office/powerpoint/2010/main" xmlns="" xmlns:pr="smNativeData" dt="1654167141" type="min" val="76200"/>
                  </a:ext>
                </a:extLst>
              </a:tr>
              <a:tr h="76200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600"/>
                        <a:t>3</a:t>
                      </a:r>
                      <a:endParaRPr sz="16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600"/>
                        <a:t>2</a:t>
                      </a:r>
                      <a:endParaRPr sz="16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600"/>
                        <a:t>2,67</a:t>
                      </a:r>
                      <a:endParaRPr sz="16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  <a:ext uri="smNativeData">
                    <pr:rowheight xmlns:p14="http://schemas.microsoft.com/office/powerpoint/2010/main" xmlns="" xmlns:pr="smNativeData" dt="1654167141" type="min" val="76200"/>
                  </a:ext>
                </a:extLst>
              </a:tr>
              <a:tr h="76200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600"/>
                        <a:t>4</a:t>
                      </a:r>
                      <a:endParaRPr sz="16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600"/>
                        <a:t>1,75</a:t>
                      </a:r>
                      <a:endParaRPr sz="16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600"/>
                        <a:t>1,75</a:t>
                      </a:r>
                      <a:endParaRPr sz="16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  <a:ext uri="smNativeData">
                    <pr:rowheight xmlns:p14="http://schemas.microsoft.com/office/powerpoint/2010/main" xmlns="" xmlns:pr="smNativeData" dt="1654167141" type="min" val="76200"/>
                  </a:ext>
                </a:extLst>
              </a:tr>
              <a:tr h="174625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600"/>
                        <a:t>5</a:t>
                      </a:r>
                      <a:endParaRPr sz="16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600"/>
                        <a:t>1,5</a:t>
                      </a:r>
                      <a:endParaRPr sz="16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600"/>
                        <a:t>1,20</a:t>
                      </a:r>
                      <a:endParaRPr sz="16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  <a:ext uri="smNativeData">
                    <pr:rowheight xmlns:p14="http://schemas.microsoft.com/office/powerpoint/2010/main" xmlns="" xmlns:pr="smNativeData" dt="1654167141" type="min" val="174625"/>
                  </a:ext>
                </a:extLst>
              </a:tr>
              <a:tr h="277495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600"/>
                        <a:t>6</a:t>
                      </a:r>
                      <a:endParaRPr sz="16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600"/>
                        <a:t>1,25</a:t>
                      </a:r>
                      <a:endParaRPr sz="16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600"/>
                        <a:t>0,83</a:t>
                      </a:r>
                      <a:endParaRPr sz="16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  <a:ext uri="smNativeData">
                    <pr:rowheight xmlns:p14="http://schemas.microsoft.com/office/powerpoint/2010/main" xmlns="" xmlns:pr="smNativeData" dt="1654167141" type="min" val="277495"/>
                  </a:ext>
                </a:extLst>
              </a:tr>
              <a:tr h="233045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600"/>
                        <a:t>7</a:t>
                      </a:r>
                      <a:endParaRPr sz="16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600"/>
                        <a:t>1</a:t>
                      </a:r>
                      <a:endParaRPr sz="16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600"/>
                        <a:t>0,57</a:t>
                      </a:r>
                      <a:endParaRPr sz="16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  <a:ext uri="smNativeData">
                    <pr:rowheight xmlns:p14="http://schemas.microsoft.com/office/powerpoint/2010/main" xmlns="" xmlns:pr="smNativeData" dt="1654167141" type="min" val="233045"/>
                  </a:ext>
                </a:extLst>
              </a:tr>
              <a:tr h="277495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600"/>
                        <a:t>8</a:t>
                      </a:r>
                      <a:endParaRPr sz="16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600"/>
                        <a:t>0,75</a:t>
                      </a:r>
                      <a:endParaRPr sz="16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600"/>
                        <a:t>0,38</a:t>
                      </a:r>
                      <a:endParaRPr sz="16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  <a:ext uri="smNativeData">
                    <pr:rowheight xmlns:p14="http://schemas.microsoft.com/office/powerpoint/2010/main" xmlns="" xmlns:pr="smNativeData" dt="1654167141" type="min" val="277495"/>
                  </a:ext>
                </a:extLst>
              </a:tr>
              <a:tr h="236855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600"/>
                        <a:t>9</a:t>
                      </a:r>
                      <a:endParaRPr sz="16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600"/>
                        <a:t>0,5</a:t>
                      </a:r>
                      <a:endParaRPr sz="16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600"/>
                        <a:t>0,22</a:t>
                      </a:r>
                      <a:endParaRPr sz="1600">
                        <a:latin typeface="Arial" pitchFamily="2" charset="0"/>
                        <a:ea typeface="SimSun" charset="0"/>
                        <a:cs typeface="Times New Roman" pitchFamily="1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  <a:ext uri="smNativeData">
                    <pr:rowheight xmlns:p14="http://schemas.microsoft.com/office/powerpoint/2010/main" xmlns="" xmlns:pr="smNativeData" dt="1654167141" type="min" val="236855"/>
                  </a:ext>
                </a:extLst>
              </a:tr>
            </a:tbl>
          </a:graphicData>
        </a:graphic>
      </p:graphicFrame>
      <p:sp>
        <p:nvSpPr>
          <p:cNvPr id="4" name="Rectangle 2"/>
          <p:cNvSpPr>
            <a:extLst>
              <a:ext uri="smNativeData">
                <pr:smNativeData xmlns="" xmlns:p14="http://schemas.microsoft.com/office/powerpoint/2010/main" xmlns:pr="smNativeData" val="SMDATA_16_ZZaYYhMAAAAlAAAAZAAAAE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T4G9Bf///wEAAAAAAAAAAAAAAAAAAAAAAAAAAAAAAAAAAAAAAAAAAAAAAAJ/f38A7uzhA8zMzADAwP8Af39/AAAAAAAAAAAAAAAAAAAAAAAAAAAAIQAAABgAAAAUAAAAGwEAACYFAABbOQAA9gcAABAgAAAmAAAACAAAAP//////////"/>
              </a:ext>
            </a:extLst>
          </p:cNvSpPr>
          <p:nvPr/>
        </p:nvSpPr>
        <p:spPr>
          <a:xfrm>
            <a:off x="179705" y="836930"/>
            <a:ext cx="9144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anchor="ctr"/>
          <a:lstStyle/>
          <a:p>
            <a:pPr marL="0" marR="0" indent="0" algn="just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sz="1200">
                <a:latin typeface="Arial" pitchFamily="2" charset="0"/>
                <a:ea typeface="SimSun" charset="0"/>
                <a:cs typeface="Times New Roman" pitchFamily="1" charset="0"/>
              </a:rPr>
              <a:t>Graf 9. Cenovna elastičnsot tražnje </a:t>
            </a:r>
            <a:endParaRPr>
              <a:latin typeface="Arial" pitchFamily="2" charset="0"/>
              <a:ea typeface="SimSun" charset="0"/>
              <a:cs typeface="Times New Roman" pitchFamily="1" charset="0"/>
            </a:endParaRPr>
          </a:p>
        </p:txBody>
      </p:sp>
      <p:pic>
        <p:nvPicPr>
          <p:cNvPr id="5" name="Picture 1"/>
          <p:cNvPicPr>
            <a:picLocks noChangeAspect="1"/>
            <a:extLst>
              <a:ext uri="smNativeData">
                <pr:smNativeData xmlns="" xmlns:p14="http://schemas.microsoft.com/office/powerpoint/2010/main" xmlns:pr="smNativeData" val="SMDATA_18_ZZaYYhMAAAAlAAAAEQAAAC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AcAAAA4AAAAAAAAAAAAAAAAAAAA////AAAAAAAAAAAAAAAAAAAAAAAAAAAAAAAAAAAAAABkAAAAZAAAAAAAAAAjAAAABAAAAGQAAAAXAAAAFAAAAAAAAAAAAAAA/38AAP9/AAAAAAAACQAAAAQAAAAAAAAADAAAABAAAAAAAAAAAAAAAAAAAAAAAAAAHgAAAGgAAAAAAAAAAAAAAAAAAAAAAAAAAAAAABAnAAAQJwAAAAAAAAAAAAAAAAAAAAAAAAAAAAAAAAAAAAAAAAAAAAAUAAAAAAAAAMDA/wAAAAAAZAAAADIAAAAAAAAAZAAAAAAAAAB/f38ACgAAACIAAAAYAAAAAAAAAAAAAAAAAAAAAAAAAAAAAAAAAAAAJAAAACQAAAAAAAAABwAAAAAAAAAAAAAAAAAAAAAAAAAAAAAAAAAAAH9/fwAlAAAAWAAAAAAAAAAAAAAAAAAAAAAAAAAAAAAAAAAAAAAAAAAAAAAAAAAAAAAAAAAAAAAAPwAAAAAAAACghgEAAAAAAAAAAAAAAAAADAAAAAEAAAAAAAAAAAAAAAAAAAAfAAAAVAAAAE+BvQX///8BAAAAAAAAAAAAAAAAAAAAAAAAAAAAAAAAAAAAAAAAAAAAAAACf39/AO7s4QPMzMwAwMD/AH9/fwAAAAAAAAAAAAAAAAD///8AAAAAACEAAAAYAAAAFAAAAEwAAAD2BwAA8CYAANAmAAAQAAAAJgAAAAgAAAD//////////w=="/>
              </a:ext>
            </a:extLst>
          </p:cNvPicPr>
          <p:nvPr/>
        </p:nvPicPr>
        <p:blipFill>
          <a:blip r:embed="rId2"/>
          <a:stretch>
            <a:fillRect/>
          </a:stretch>
        </p:blipFill>
        <p:spPr>
          <a:xfrm>
            <a:off x="48260" y="1294130"/>
            <a:ext cx="6281420" cy="5015230"/>
          </a:xfrm>
          <a:prstGeom prst="rect">
            <a:avLst/>
          </a:prstGeom>
          <a:noFill/>
          <a:ln>
            <a:noFill/>
          </a:ln>
          <a:effectLst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T4G9Bf///wEAAAAAAAAAAAAAAAAAAAAAAAAAAAAAAAAAAAAAAAAAAAAAAAJ/f38A7uzhA8zMzADAwP8Af39/AAAAAAAAAAAAAAAAAAAAAAAAAAAAIQAAABgAAAAUAAAA0AIAALEBAABwNQAAuQgAABAAAAAmAAAACAAAAHxw////////"/>
              </a:ext>
            </a:extLst>
          </p:cNvSpPr>
          <p:nvPr>
            <p:ph type="title"/>
          </p:nvPr>
        </p:nvSpPr>
        <p:spPr>
          <a:noFill/>
          <a:ln>
            <a:noFill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r>
              <a:t>Lučna cenovna elastičnost tražnje</a:t>
            </a:r>
          </a:p>
        </p:txBody>
      </p:sp>
      <p:graphicFrame>
        <p:nvGraphicFramePr>
          <p:cNvPr id="3" name="OLEObject1"/>
          <p:cNvGraphicFramePr>
            <a:graphicFrameLocks noChangeAspect="1"/>
            <a:extLst>
              <a:ext uri="smNativeData">
                <pr:smNativeData xmlns="" xmlns:p14="http://schemas.microsoft.com/office/powerpoint/2010/main" xmlns:pr="smNativeData" val="SMDATA_18_ZZaYYhMAAAAlAAAANwAAAC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AcAAAA4AAAAAAAAAAAAAAAAAAAA////AAIAAAD3+/cAAAAAAAAAAAAAAAAAAAAAAAAAAABkAAAAZAAAAAEAAAAjAAAABAAAAGQAAAAXAAAAFAAAAAAAAAAAAAAA/38AAP9/AAAAAAAACQAAAAQAAAAAAAAkDAAAABAAAAAAAAAAAAAAAAAAAAAAAAAAHgAAAGgAAAAAAAAAAAAAAAAAAAAAAAAAAAAAABAnAAAQJwAAAAAAAAAAAAAAAAAAAAAAAAAAAAAAAAAAAAAAAAAAAAAUAAAAAAAAAMDA/wAAAAAAZAAAADIAAAAAAAAAZAAAAAAAAAB/f38AAAAAACIAAAAYAAAAAAAAAAAAAAAAAAAAAAAAAAAAAAAAAAAAJAAAACQAAAAAAAAABwAAAAAAAAAAAAAAAAAAAAAAAAAAAAAAAAAAAH9/fwAlAAAAWAAAAAAAAAAAAAAAAAAAAAAAAAAAAAAAAAAAAAAAAAAAAAAAAAAAAAAAAAAAAAAAPwAAAAAAAACghgEAAAAAAAAAAAAAAAAADAAAAAEAAAAAAAAAAAAAAAAAAAAfAAAAVAAAAE+BvQX///8BAAAAAAAAAAAAAAAAAAAAAAAAAAAAAAAAAAAAAAAAAAAAAAACf39/AO7s4QPMzMwAwMD/AH9/fwAAAAAAAAAAAAAAAAD///8A9/v3ACEAAAAYAAAAFAAAANACAACrCwAAKTQAANAbAAAQAAAAJgAAAAgAAAD//////////w=="/>
              </a:ext>
            </a:extLst>
          </p:cNvGraphicFramePr>
          <p:nvPr/>
        </p:nvGraphicFramePr>
        <p:xfrm>
          <a:off x="457200" y="1896745"/>
          <a:ext cx="8021955" cy="26244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Equation.SMEE2" r:id="rId3" imgW="17249775" imgH="5514975" progId="Equation.SMEE2">
                  <p:embed/>
                </p:oleObj>
              </mc:Choice>
              <mc:Fallback>
                <p:oleObj name="Equation.SMEE2" r:id="rId3" imgW="17249775" imgH="5514975" progId="Equation.SMEE2">
                  <p:embed/>
                  <p:pic>
                    <p:nvPicPr>
                      <p:cNvPr id="0" name="OLEObject1" descr="image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896745"/>
                        <a:ext cx="8021955" cy="262445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T4G9Bf///wEAAAAAAAAAAAAAAAAAAAAAAAAAAAAAAAAAAAAAAAAAAAAAAAJ/f38A7uzhA8zMzADAwP8Af39/AAAAAAAAAAAAAAAAAAAAAAAAAAAAIQAAABgAAAAUAAAA0AIAALEBAABwNQAAuQgAABAAAAAmAAAACAAAAHxw////////"/>
              </a:ext>
            </a:extLst>
          </p:cNvSpPr>
          <p:nvPr>
            <p:ph type="title"/>
          </p:nvPr>
        </p:nvSpPr>
        <p:spPr>
          <a:noFill/>
          <a:ln>
            <a:noFill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r>
              <a:t>Dohodovna elastičnost tražnje </a:t>
            </a:r>
          </a:p>
        </p:txBody>
      </p:sp>
      <p:pic>
        <p:nvPicPr>
          <p:cNvPr id="3" name="Content Placeholder 2"/>
          <p:cNvPicPr>
            <a:picLocks noGrp="1" noChangeAspect="1" noChangeArrowheads="1"/>
            <a:extLst>
              <a:ext uri="smNativeData">
                <pr:smNativeData xmlns="" xmlns:p14="http://schemas.microsoft.com/office/powerpoint/2010/main" xmlns:pr="smNativeData" val="SMDATA_18_ZZaYYhMAAAAlAAAAEQAAAC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AcAAAA4AAAAAAAAAAAAAAAAAAAA////AAAAAAAAAAAAAAAAAAAAAAAAAAAAAAAAAAAAAABkAAAAZAAAAAAAAAAjAAAABAAAAGQAAAAXAAAAFAAAAAAAAAAAAAAA/38AAP9/AAAAAAAACQAAAAQAAAAAAAAADAAAABAAAAAAAAAAAAAAAAAAAAAAAAAAHgAAAGgAAAAAAAAAAAAAAAAAAAAAAAAAAAAAABAnAAAQJwAAAAAAAAAAAAAAAAAAAAAAAAAAAAAAAAAAAAAAAAAAAAAUAAAAAAAAAMDA/wAAAAAAZAAAADIAAAAAAAAAZAAAAAAAAAB/f38ACgAAACIAAAAYAAAAAAAAAAAAAAAAAAAAAAAAAAAAAAAAAAAAJAAAACQAAAAAAAAABwAAAAAAAAAAAAAAAAAAAAAAAAAAAAAAAAAAAH9/fwAlAAAAWAAAAAAAAAAAAAAAAAAAAAAAAAAAAAAAAAAAAAAAAAAAAAAAAAAAAAAAAAAAAAAAPwAAAAAAAACghgEAAAAAAAAAAAAAAAAADAAAAAEAAAAAAAAAAAAAAAAAAAAfAAAAVAAAAE+BvQX///8BAAAAAAAAAAAAAAAAAAAAAAAAAAAAAAAAAAAAAAAAAAAAAAACf39/AO7s4QPMzMwAwMD/AH9/fwAAAAAAAAAAAAAAAAD///8AAAAAACEAAAAYAAAAFAAAAMsMAACqEAAAiCgAAIMdAAAQAAAAJgAAAAgAAAB98f///////w=="/>
              </a:ext>
            </a:extLst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79625" y="2708910"/>
            <a:ext cx="4509135" cy="2088515"/>
          </a:xfrm>
          <a:prstGeom prst="rect">
            <a:avLst/>
          </a:prstGeom>
          <a:noFill/>
          <a:ln>
            <a:noFill/>
          </a:ln>
          <a:effectLst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GVBcnI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T4G9Bf///wEAAAAAAAAAAAAAAAAAAAAAAAAAAAAAAAAAAAAAAAAAAAAAAAJ/f38A7uzhA8zMzADAwP8Af39/AAAAAAAAAAAAAAAAAAAAAAAAAAAAIQAAABgAAAAUAAAA0AIAALEBAABwNQAAuQgAABAAAAAmAAAACAAAAHxw////////"/>
              </a:ext>
            </a:extLst>
          </p:cNvSpPr>
          <p:nvPr>
            <p:ph type="title"/>
          </p:nvPr>
        </p:nvSpPr>
        <p:spPr>
          <a:noFill/>
          <a:ln>
            <a:noFill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r>
              <a:rPr sz="4200"/>
              <a:t>Lučna dohodovna elastičnost tražnje </a:t>
            </a:r>
            <a:br/>
            <a:endParaRPr sz="4200"/>
          </a:p>
        </p:txBody>
      </p:sp>
      <p:pic>
        <p:nvPicPr>
          <p:cNvPr id="3" name="Content Placeholder 2"/>
          <p:cNvPicPr>
            <a:picLocks noGrp="1" noChangeAspect="1" noChangeArrowheads="1"/>
            <a:extLst>
              <a:ext uri="smNativeData">
                <pr:smNativeData xmlns="" xmlns:p14="http://schemas.microsoft.com/office/powerpoint/2010/main" xmlns:pr="smNativeData" val="SMDATA_18_ZZaYYhMAAAAlAAAAEQAAAC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AcAAAA4AAAAAAAAAAAAAAAAAAAA////AAAAAAAAAAAAAAAAAAAAAAAAAAAAAAAAAAAAAABkAAAAZAAAAAAAAAAjAAAABAAAAGQAAAAXAAAAFAAAAAAAAAAAAAAA/38AAP9/AAAAAAAACQAAAAQAAAAAAAAADAAAABAAAAAAAAAAAAAAAAAAAAAAAAAAHgAAAGgAAAAAAAAAAAAAAAAAAAAAAAAAAAAAABAnAAAQJwAAAAAAAAAAAAAAAAAAAAAAAAAAAAAAAAAAAAAAAAAAAAAUAAAAAAAAAMDA/wAAAAAAZAAAADIAAAAAAAAAZAAAAAAAAAB/f38ACgAAACIAAAAYAAAAAAAAAAAAAAAAAAAAAAAAAAAAAAAAAAAAJAAAACQAAAAAAAAABwAAAAAAAAAAAAAAAAAAAAAAAAAAAAAAAAAAAH9/fwAlAAAAWAAAAAAAAAAAAAAAAAAAAAAAAAAAAAAAAAAAAAAAAAAAAAAAAAAAAAAAAAAAAAAAPwAAAAAAAACghgEAAAAAAAAAAAAAAAAADAAAAAEAAAAAAAAAAAAAAAAAAAAfAAAAVAAAAE+BvQX///8BAAAAAAAAAAAAAAAAAAAAAAAAAAAAAAAAAAAAAAAAAAAAAAACf39/AO7s4QPMzMwAwMD/AH9/fwAAAAAAAAAAAAAAAAD///8AAAAAACEAAAAYAAAAFAAAAPoFAADLCwAAuS8AAAQaAAAQAAAAJgAAAAgAAAB98f///////w=="/>
              </a:ext>
            </a:extLst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71550" y="1917065"/>
            <a:ext cx="6786245" cy="2312035"/>
          </a:xfrm>
          <a:prstGeom prst="rect">
            <a:avLst/>
          </a:prstGeom>
          <a:noFill/>
          <a:ln>
            <a:noFill/>
          </a:ln>
          <a:effectLst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T4G9Bf///wEAAAAAAAAAAAAAAAAAAAAAAAAAAAAAAAAAAAAAAAAAAAAAAAJ/f38A7uzhA8zMzADAwP8Af39/AAAAAAAAAAAAAAAAAAAAAAAAAAAAIQAAABgAAAAUAAAA0AIAALEBAABwNQAAuQgAABAAAAAmAAAACAAAAHxw////////"/>
              </a:ext>
            </a:extLst>
          </p:cNvSpPr>
          <p:nvPr>
            <p:ph type="title"/>
          </p:nvPr>
        </p:nvSpPr>
        <p:spPr>
          <a:noFill/>
          <a:ln>
            <a:noFill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r>
              <a:t>Ukrštena cenovna elastičnost tražnje</a:t>
            </a:r>
          </a:p>
        </p:txBody>
      </p:sp>
      <p:pic>
        <p:nvPicPr>
          <p:cNvPr id="3" name="Content Placeholder 2"/>
          <p:cNvPicPr>
            <a:picLocks noGrp="1" noChangeAspect="1" noChangeArrowheads="1"/>
            <a:extLst>
              <a:ext uri="smNativeData">
                <pr:smNativeData xmlns="" xmlns:p14="http://schemas.microsoft.com/office/powerpoint/2010/main" xmlns:pr="smNativeData" val="SMDATA_18_ZZaYYhMAAAAlAAAAEQAAAC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AcAAAA4AAAAAAAAAAAAAAAAAAAA////AAAAAAAAAAAAAAAAAAAAAAAAAAAAAAAAAAAAAABkAAAAZAAAAAAAAAAjAAAABAAAAGQAAAAXAAAAFAAAAAAAAAAAAAAA/38AAP9/AAAAAAAACQAAAAQAAAAAAAAADAAAABAAAAAAAAAAAAAAAAAAAAAAAAAAHgAAAGgAAAAAAAAAAAAAAAAAAAAAAAAAAAAAABAnAAAQJwAAAAAAAAAAAAAAAAAAAAAAAAAAAAAAAAAAAAAAAAAAAAAUAAAAAAAAAMDA/wAAAAAAZAAAADIAAAAAAAAAZAAAAAAAAAB/f38ACgAAACIAAAAYAAAAAAAAAAAAAAAAAAAAAAAAAAAAAAAAAAAAJAAAACQAAAAAAAAABwAAAAAAAAAAAAAAAAAAAAAAAAAAAAAAAAAAAH9/fwAlAAAAWAAAAAAAAAAAAAAAAAAAAAAAAAAAAAAAAAAAAAAAAAAAAAAAAAAAAAAAAAAAAAAAPwAAAAAAAACghgEAAAAAAAAAAAAAAAAADAAAAAEAAAAAAAAAAAAAAAAAAAAfAAAAVAAAAE+BvQX///8BAAAAAAAAAAAAAAAAAAAAAAAAAAAAAAAAAAAAAAAAAAAAAAACf39/AO7s4QPMzMwAwMD/AH9/fwAAAAAAAAAAAAAAAAD///8AAAAAACEAAAAYAAAAFAAAAEEIAAA5EAAAoSsAAKYdAAAQAAAAJgAAAAgAAAB98f///////w=="/>
              </a:ext>
            </a:extLst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41755" y="2637155"/>
            <a:ext cx="5750560" cy="2182495"/>
          </a:xfrm>
          <a:prstGeom prst="rect">
            <a:avLst/>
          </a:prstGeom>
          <a:noFill/>
          <a:ln>
            <a:noFill/>
          </a:ln>
          <a:effectLst/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T4G9Bf///wEAAAAAAAAAAAAAAAAAAAAAAAAAAAAAAAAAAAAAAAAAAAAAAAJ/f38A7uzhA8zMzADAwP8Af39/AAAAAAAAAAAAAAAAAAAAAAAAAAAAIQAAABgAAAAUAAAA0AIAALEBAABwNQAAuQgAABAAAAAmAAAACAAAAHxw////////"/>
              </a:ext>
            </a:extLst>
          </p:cNvSpPr>
          <p:nvPr>
            <p:ph type="title"/>
          </p:nvPr>
        </p:nvSpPr>
        <p:spPr>
          <a:noFill/>
          <a:ln>
            <a:noFill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r>
              <a:t>Koeficijent ukrštene lučne cenovne elastičnosti tražnje</a:t>
            </a:r>
          </a:p>
        </p:txBody>
      </p:sp>
      <p:pic>
        <p:nvPicPr>
          <p:cNvPr id="3" name="Content Placeholder 2"/>
          <p:cNvPicPr>
            <a:picLocks noGrp="1" noChangeAspect="1" noChangeArrowheads="1"/>
            <a:extLst>
              <a:ext uri="smNativeData">
                <pr:smNativeData xmlns="" xmlns:p14="http://schemas.microsoft.com/office/powerpoint/2010/main" xmlns:pr="smNativeData" val="SMDATA_18_ZZaYYhMAAAAlAAAAEQAAAC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AcAAAA4AAAAAAAAAAAAAAAAAAAA////AAAAAAAAAAAAAAAAAAAAAAAAAAAAAAAAAAAAAABkAAAAZAAAAAAAAAAjAAAABAAAAGQAAAAXAAAAFAAAAAAAAAAAAAAA/38AAP9/AAAAAAAACQAAAAQAAAAAAAAADAAAABAAAAAAAAAAAAAAAAAAAAAAAAAAHgAAAGgAAAAAAAAAAAAAAAAAAAAAAAAAAAAAABAnAAAQJwAAAAAAAAAAAAAAAAAAAAAAAAAAAAAAAAAAAAAAAAAAAAAUAAAAAAAAAMDA/wAAAAAAZAAAADIAAAAAAAAAZAAAAAAAAAB/f38ACgAAACIAAAAYAAAAAAAAAAAAAAAAAAAAAAAAAAAAAAAAAAAAJAAAACQAAAAAAAAABwAAAAAAAAAAAAAAAAAAAAAAAAAAAAAAAAAAAH9/fwAlAAAAWAAAAAAAAAAAAAAAAAAAAAAAAAAAAAAAAAAAAAAAAAAAAAAAAAAAAAAAAAAAAAAAPwAAAAAAAACghgEAAAAAAAAAAAAAAAAADAAAAAEAAAAAAAAAAAAAAAAAAAAfAAAAVAAAAE+BvQX///8BAAAAAAAAAAAAAAAAAAAAAAAAAAAAAAAAAAAAAAAAAAAAAAACf39/AO7s4QPMzMwAwMD/AH9/fwAAAAAAAAAAAAAAAAD///8AAAAAACEAAAAYAAAAFAAAABcAAADHDwAA2TEAAPQdAAAQAAAAJgAAAAgAAAB98f///////w=="/>
              </a:ext>
            </a:extLst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605" y="2564765"/>
            <a:ext cx="8088630" cy="2304415"/>
          </a:xfrm>
          <a:prstGeom prst="rect">
            <a:avLst/>
          </a:prstGeom>
          <a:noFill/>
          <a:ln>
            <a:noFill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8B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u+DjBf///wEAAAAAAAAAAAAAAAAAAAAAAAAAAAAAAAAAAAAAAAAAAAAAAAJ/f38AgICAA8zMzADAwP8Af39/AAAAAAAAAAAAAAAAAAAAAAAAAAAAIQAAABgAAAAUAAAA0AIAALABAABwNQAAuAgAABAAAAAmAAAACAAAAAAAAAAAAAAA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r>
              <a:t>Sadržaj predmeta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Gc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u+DjBf///wEAAAAAAAAAAAAAAAAAAAAAAAAAAAAAAAAAAAAAAAAAAAAAAAJ/f38AgICAA8zMzADAwP8Af39/AAAAAAAAAAAAAAAAAAAAAAAAAAAAIQAAABgAAAAUAAAA0AIAANgJAABwNQAAsCUAABAAAAAmAAAACAAAAAAAAAAAAAAA"/>
              </a:ext>
            </a:extLst>
          </p:cNvSpPr>
          <p:nvPr>
            <p:ph type="body" idx="1"/>
          </p:nvPr>
        </p:nvSpPr>
        <p:spPr/>
        <p:txBody>
          <a:bodyPr/>
          <a:lstStyle/>
          <a:p>
            <a:r>
              <a:t>Osnovni pojmovi mikro i makro ekonomije</a:t>
            </a:r>
          </a:p>
          <a:p>
            <a:r>
              <a:t>Proizvodnja i proizvodni faktori</a:t>
            </a:r>
          </a:p>
          <a:p>
            <a:r>
              <a:t>Troškovi proizvodnje</a:t>
            </a:r>
          </a:p>
          <a:p>
            <a:pPr>
              <a:defRPr b="1"/>
            </a:pPr>
            <a:r>
              <a:t>Tražnja i ponuda</a:t>
            </a:r>
          </a:p>
          <a:p>
            <a:r>
              <a:t>Sistem ekonomskih odnosa sa inostranstvom</a:t>
            </a:r>
          </a:p>
          <a:p>
            <a:r>
              <a:t>Koncept “održivog razvoja”</a:t>
            </a:r>
          </a:p>
          <a:p>
            <a:r>
              <a:t>Tehnološke promene, tranzicija i globalizacija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8B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u+DjBf///wEAAAAAAAAAAAAAAAAAAAAAAAAAAAAAAAAAAAAAAAAAAAAAAAJ/f38AgICAA8zMzADAwP8Af39/AAAAAAAAAAAAAAAAAAAAAAAAAAAAIQAAABgAAAAUAAAA0AIAALABAABwNQAAuAgAABAAAAAmAAAACAAAAHxw////////"/>
              </a:ext>
            </a:extLst>
          </p:cNvSpPr>
          <p:nvPr>
            <p:ph type="title"/>
          </p:nvPr>
        </p:nvSpPr>
        <p:spPr>
          <a:noFill/>
          <a:ln>
            <a:noFill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r>
              <a:t>Usaglašavanje ponude sa potrebama tržišta</a:t>
            </a:r>
          </a:p>
        </p:txBody>
      </p:sp>
      <p:pic>
        <p:nvPicPr>
          <p:cNvPr id="3" name="Picture1"/>
          <p:cNvPicPr>
            <a:picLocks noChangeAspect="1"/>
            <a:extLst>
              <a:ext uri="smNativeData">
                <pr:smNativeData xmlns="" xmlns:p14="http://schemas.microsoft.com/office/powerpoint/2010/main" xmlns:pr="smNativeData" val="SMDATA_18_ZZaYYhMAAAAlAAAAEQAAAC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AcAAAA4AAAAAAAAAAAAAAAAAAAA////AAAAAAAAAAAAAAAAAAAAAAAAAAAAAAAAAAAAAABkAAAAZAAAAAAAAAAjAAAABAAAAGQAAAAXAAAAFAAAAAAAAAAAAAAA/38AAP9/AAAAAAAACQAAAAQAAAD/////DAAAABAAAAAAAAAAAAAAAAAAAAAAAAAAHgAAAGgAAAAAAAAAAAAAAAAAAAAAAAAAAAAAABAnAAAQJwAAAAAAAAAAAAAAAAAAAAAAAAAAAAAAAAAAAAAAAAAAAAAUAAAAAAAAAMDA/wAAAAAAZAAAADIAAAAAAAAAZAAAAAAAAAB/f38ACgAAACIAAAAYAAAAAAAAAAAAAAAAAAAAAAAAAAAAAAAAAAAAJAAAACQAAAAAAAAABwAAAAAAAAAAAAAAAAAAAAAAAAAAAAAAAAAAAH9/fwAlAAAAWAAAAAAAAAAAAAAAAAAAAAAAAAAAAAAAAAAAAAAAAAAAAAAAAAAAAAAAAAAAAAAAPwAAAAAAAACghgEAAAAAAAAAAAAAAAAADAAAAAEAAAAAAAAAAAAAAAAAAAAfAAAAVAAAALvg4wX///8BAAAAAAAAAAAAAAAAAAAAAAAAAAAAAAAAAAAAAAAAAAAAAAACf39/AICAgAPMzMwAwMD/AH9/fwAAAAAAAAAAAAAAAAD///8AAAAAACEAAAAYAAAAFAAAALYJAAAnCgAAeCgAAHokAAAQAAAAJgAAAAgAAAD//////////w=="/>
              </a:ext>
            </a:extLst>
          </p:cNvPicPr>
          <p:nvPr/>
        </p:nvPicPr>
        <p:blipFill>
          <a:blip r:embed="rId2"/>
          <a:stretch>
            <a:fillRect/>
          </a:stretch>
        </p:blipFill>
        <p:spPr>
          <a:xfrm>
            <a:off x="1578610" y="1650365"/>
            <a:ext cx="4999990" cy="4279265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4" name="Textbox1"/>
          <p:cNvSpPr txBox="1">
            <a:extLst>
              <a:ext uri="smNativeData">
                <pr:smNativeData xmlns="" xmlns:p14="http://schemas.microsoft.com/office/powerpoint/2010/main" xmlns:pr="smNativeData" val="SMDATA_16_ZZaYYhMAAAAlAAAAEgAAAE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NwI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u+DjBf///wEAAAAAAAAAAAAAAAAAAAAAAAAAAAAAAAAAAAAAAAAAAAAAAAJ/f38AgICAA8zMzADAwP8Af39/AAAAAAAAAAAAAAAAAAAAAAAAAAAAIQAAABgAAAAUAAAA5ykAAAkLAADDMgAA+Q4AABAgAAAmAAAACAAAAP//////////"/>
              </a:ext>
            </a:extLst>
          </p:cNvSpPr>
          <p:nvPr/>
        </p:nvSpPr>
        <p:spPr>
          <a:xfrm>
            <a:off x="6811645" y="1793875"/>
            <a:ext cx="1440180" cy="64008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numCol="1" anchor="t"/>
          <a:lstStyle/>
          <a:p>
            <a:r>
              <a:t>Ansoff matrica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8B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Gc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u+DjBf///wEAAAAAAAAAAAAAAAAAAAAAAAAAAAAAAAAAAAAAAAAAAAAAAAJ/f38AgICAA8zMzADAwP8Af39/AAAAAAAAAAAAAAAAAAAAAAAAAAAAIQAAABgAAAAUAAAA0AIAALABAABwNQAAuAgAABAAAAAmAAAACAAAAAAAAAAAAAAA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r>
              <a:t>Tražnja i ponuda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u+DjBf///wEAAAAAAAAAAAAAAAAAAAAAAAAAAAAAAAAAAAAAAAAAAAAAAAJ/f38AgICAA8zMzADAwP8Af39/AAAAAAAAAAAAAAAAAAAAAAAAAAAAIQAAABgAAAAUAAAA0AIAANgJAABwNQAAsCUAABAAAAAmAAAACAAAAAAAAAAAAAAA"/>
              </a:ext>
            </a:extLst>
          </p:cNvSpPr>
          <p:nvPr>
            <p:ph type="body" idx="1"/>
          </p:nvPr>
        </p:nvSpPr>
        <p:spPr/>
        <p:txBody>
          <a:bodyPr/>
          <a:lstStyle/>
          <a:p>
            <a:pPr>
              <a:defRPr sz="2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t>Svakodnevno odvijanje proizvodnje se oslanja na aktivnosti sistema za planiranje proizvodnje i kontrolu (PP&amp;C). </a:t>
            </a:r>
          </a:p>
          <a:p>
            <a:pPr>
              <a:defRPr sz="2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t>Osnovna svrha (PP&amp;C) je da obezbedi efikasni tok proizvodnje i da su konačni proizvodi u svakom pogledu izrađeni prema potrebama tržišta.</a:t>
            </a:r>
          </a:p>
          <a:p>
            <a:pPr>
              <a:defRPr sz="2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t>TRŽIŠTE</a:t>
            </a:r>
          </a:p>
          <a:p>
            <a:pPr marL="342900" marR="6985" indent="-342900" algn="just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t>U tom smislu, proizvodnja mora organizovati svoje resurse tako da su oni dostupni:</a:t>
            </a:r>
          </a:p>
          <a:p>
            <a:pPr lvl="1">
              <a:defRPr sz="2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t>U odgovarajućoj količini</a:t>
            </a:r>
          </a:p>
          <a:p>
            <a:pPr lvl="1">
              <a:defRPr sz="2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t>Na odgovarajućem nivou kvaliteta</a:t>
            </a:r>
          </a:p>
          <a:p>
            <a:pPr lvl="1">
              <a:defRPr sz="2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t>U odgovarajućem vremenu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8B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u+DjBf///wEAAAAAAAAAAAAAAAAAAAAAAAAAAAAAAAAAAAAAAAAAAAAAAAJ/f38AgICAA8zMzADAwP8Af39/AAAAAAAAAAAAAAAAAAAAAAAAAAAAIQAAABgAAAAUAAAA0AIAALABAABwNQAAuAgAABAAAAAmAAAACAAAAAAAAAAAAAAA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r>
              <a:t>Tražnja i ponuda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Gc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u+DjBf///wEAAAAAAAAAAAAAAAAAAAAAAAAAAAAAAAAAAAAAAAAAAAAAAAJ/f38AgICAA8zMzADAwP8Af39/AAAAAAAAAAAAAAAAAAAAAAAAAAAAIQAAABgAAAAUAAAA0AIAANgJAABwNQAAsCUAABAAAAAmAAAACAAAAAAAAAAAAAAA"/>
              </a:ext>
            </a:extLst>
          </p:cNvSpPr>
          <p:nvPr>
            <p:ph type="body" idx="1"/>
          </p:nvPr>
        </p:nvSpPr>
        <p:spPr/>
        <p:txBody>
          <a:bodyPr/>
          <a:lstStyle/>
          <a:p>
            <a:pPr marL="342900" marR="6985" indent="-342900" algn="just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4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t>Da bi se ostvarili navedeni ciljevi moraju se uzeti u obzir sledeća dva elementa:</a:t>
            </a:r>
          </a:p>
          <a:p>
            <a:pPr marL="1188085" marR="6985" lvl="3" indent="-342900" algn="just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4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t>Prvi element sudostupni resursi (faktori proizvodnje)  kao što su: radna snaga, mašine, meterijal, itd – koji definišu potencijalnu </a:t>
            </a:r>
            <a:r>
              <a:rPr b="1"/>
              <a:t>ponudu</a:t>
            </a:r>
            <a:r>
              <a:t> PPS-a.</a:t>
            </a:r>
          </a:p>
          <a:p>
            <a:pPr marL="1188085" marR="6985" lvl="3" indent="-342900" algn="just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4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t>Drugi element su opšti i specifični zahtevi stvarnih i potencijalnih kupaca, koji definišu potražnju, odnosno </a:t>
            </a:r>
            <a:r>
              <a:rPr b="1"/>
              <a:t>tražnju</a:t>
            </a:r>
            <a:r>
              <a:t>.</a:t>
            </a:r>
          </a:p>
          <a:p>
            <a:pPr>
              <a:defRPr sz="24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t>Ponuda i tražnja se moraju posmatrati kao dinamički aspekti samog procesa proizvodnje, te samim time vreme igra značajnu ulogu u procesima planiranja i kontrole proizvodnih operacija PPS-a.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8B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u+DjBf///wEAAAAAAAAAAAAAAAAAAAAAAAAAAAAAAAAAAAAAAAAAAAAAAAJ/f38AgICAA8zMzADAwP8Af39/AAAAAAAAAAAAAAAAAAAAAAAAAAAAIQAAABgAAAAUAAAA0AIAALABAABwNQAAuAgAABAAAAAmAAAACAAAAAAAAAAAAAAA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r>
              <a:t>Tražnja i ponuda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u+DjBf///wEAAAAAAAAAAAAAAAAAAAAAAAAAAAAAAAAAAAAAAAAAAAAAAAJ/f38AgICAA8zMzADAwP8Af39/AAAAAAAAAAAAAAAAAAAAAAAAAAAAIQAAABgAAAAUAAAA0AIAANgJAABwNQAAsCUAABAAAAAmAAAACAAAAAAAAAAAAAAA"/>
              </a:ext>
            </a:extLst>
          </p:cNvSpPr>
          <p:nvPr>
            <p:ph type="body" idx="1"/>
          </p:nvPr>
        </p:nvSpPr>
        <p:spPr/>
        <p:txBody>
          <a:bodyPr/>
          <a:lstStyle/>
          <a:p>
            <a:pPr>
              <a:defRPr sz="2800"/>
            </a:pPr>
            <a:r>
              <a:t>Odnos ponude  i tražnje su bitni i kod pojave konkurencije na tržištu</a:t>
            </a:r>
          </a:p>
          <a:p>
            <a:pPr>
              <a:defRPr sz="2800"/>
            </a:pPr>
            <a:r>
              <a:rPr>
                <a:solidFill>
                  <a:srgbClr val="000000"/>
                </a:solidFill>
              </a:rPr>
              <a:t>Količina ukupnih raspoloživih proizvoda na svetskom tržištu (ponuda) znatno je veća od realne potrebe potrošača (tražnja), te se samim time javlja konkurencija. </a:t>
            </a:r>
          </a:p>
          <a:p>
            <a:pPr>
              <a:defRPr sz="2800"/>
            </a:pPr>
            <a:r>
              <a:rPr>
                <a:solidFill>
                  <a:srgbClr val="000000"/>
                </a:solidFill>
              </a:rPr>
              <a:t>Adekvatna produktivnost i koncept upravljanja troškovima predstavljaju važan način poboljšanja konkurentskog položaja kompanije.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8B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u+DjBf///wEAAAAAAAAAAAAAAAAAAAAAAAAAAAAAAAAAAAAAAAAAAAAAAAJ/f38AgICAA8zMzADAwP8Af39/AAAAAAAAAAAAAAAAAAAAAAAAAAAAIQAAABgAAAAUAAAA0AIAALABAABwNQAAuAgAABAAAAAmAAAACAAAAAAAAAAAAAAA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r>
              <a:t>Tražnja i ponuda</a:t>
            </a:r>
          </a:p>
        </p:txBody>
      </p:sp>
      <p:sp>
        <p:nvSpPr>
          <p:cNvPr id="3" name="Textbox1"/>
          <p:cNvSpPr txBox="1">
            <a:extLst>
              <a:ext uri="smNativeData">
                <pr:smNativeData xmlns="" xmlns:p14="http://schemas.microsoft.com/office/powerpoint/2010/main" xmlns:pr="smNativeData" val="SMDATA_16_ZZaYYhMAAAAlAAAAEgAAAE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NwIAAD/fwAA/38AAAAAAAAJAAAABAAAAGc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u+DjBf///wEAAAAAAAAAAAAAAAAAAAAAAAAAAAAAAAAAAAAAAAAAAAAAAAJ/f38AgICAA8zMzADAwP8Af39/AAAAAAAAAAAAAAAAAAAAAAAAAAAAIQAAABgAAAAUAAAA+gMAAEclAAC9NgAAVyoAABAgAAAmAAAACAAAAP//////////"/>
              </a:ext>
            </a:extLst>
          </p:cNvSpPr>
          <p:nvPr/>
        </p:nvSpPr>
        <p:spPr>
          <a:xfrm>
            <a:off x="646430" y="6059805"/>
            <a:ext cx="8251825" cy="82296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numCol="1" anchor="t"/>
          <a:lstStyle/>
          <a:p>
            <a:pPr>
              <a:defRPr sz="2400"/>
            </a:pPr>
            <a:r>
              <a:t>Kriva životnog veka proizvoda (a) iz ugla tražnje za proizvodnom (b) iz ugla ponude proizvoda</a:t>
            </a:r>
          </a:p>
        </p:txBody>
      </p:sp>
      <p:pic>
        <p:nvPicPr>
          <p:cNvPr id="4" name="Picture1"/>
          <p:cNvPicPr>
            <a:picLocks noChangeAspect="1"/>
            <a:extLst>
              <a:ext uri="smNativeData">
                <pr:smNativeData xmlns="" xmlns:p14="http://schemas.microsoft.com/office/powerpoint/2010/main" xmlns:pr="smNativeData" val="SMDATA_18_ZZaYYhMAAAAlAAAAEQAAAC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AcAAAA4AAAAAAAAAAAAAAAAAAAA////AAAAAAAAAAAAAAAAAAAAAAAAAAAAAAAAAAAAAABkAAAAZAAAAAAAAAAjAAAABAAAAGQAAAAXAAAAFAAAAAAAAAAAAAAA/38AAP9/AAAAAAAACQAAAAQAAAAjCycLDAAAABAAAAAAAAAAAAAAAAAAAAAAAAAAHgAAAGgAAAAAAAAAAAAAAAAAAAAAAAAAAAAAABAnAAAQJwAAAAAAAAAAAAAAAAAAAAAAAAAAAAAAAAAAAAAAAAAAAAAUAAAAAAAAAMDA/wAAAAAAZAAAADIAAAAAAAAAZAAAAAAAAAB/f38ACgAAACIAAAAYAAAAAAAAAAAAAAAAAAAAAAAAAAAAAAAAAAAAJAAAACQAAAAAAAAABwAAAAAAAAAAAAAAAAAAAAAAAAAAAAAAAAAAAH9/fwAlAAAAWAAAAAAAAAAAAAAAAAAAAAAAAAAAAAAAAAAAAAAAAAAAAAAAAAAAAAAAAAAAAAAAPwAAAAAAAACghgEAAAAAAAAAAAAAAAAADAAAAAEAAAAAAAAAAAAAAAAAAAAfAAAAVAAAALvg4wX///8BAAAAAAAAAAAAAAAAAAAAAAAAAAAAAAAAAAAAAAAAAAAAAAACf39/AICAgAPMzMwAwMD/AH9/fwAAAAAAAAAAAAAAAAD///8AAAAAACEAAAAYAAAAFAAAAIMAAACKDwAAcDUAAEclAAAQAAAAJgAAAAgAAAD//////////w=="/>
              </a:ext>
            </a:extLst>
          </p:cNvPicPr>
          <p:nvPr/>
        </p:nvPicPr>
        <p:blipFill>
          <a:blip r:embed="rId2"/>
          <a:stretch>
            <a:fillRect/>
          </a:stretch>
        </p:blipFill>
        <p:spPr>
          <a:xfrm>
            <a:off x="83185" y="2526030"/>
            <a:ext cx="8603615" cy="3533775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5" name="Textbox2"/>
          <p:cNvSpPr txBox="1">
            <a:extLst>
              <a:ext uri="smNativeData">
                <pr:smNativeData xmlns="" xmlns:p14="http://schemas.microsoft.com/office/powerpoint/2010/main" xmlns:pr="smNativeData" val="SMDATA_16_ZZaYYhMAAAAlAAAAEgAAAE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NwIAAD/fwAA/38AAAAAAAAJAAAABAAAAA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u+DjBf///wEAAAAAAAAAAAAAAAAAAAAAAAAAAAAAAAAAAAAAAAAAAAAAAAJ/f38AgICAA8zMzADAwP8Af39/AAAAAAAAAAAAAAAAAAAAAAAAAAAAIQAAABgAAAAUAAAA+QMAAD4KAAA3EQAAPhMAABAgAAAmAAAACAAAAP//////////"/>
              </a:ext>
            </a:extLst>
          </p:cNvSpPr>
          <p:nvPr/>
        </p:nvSpPr>
        <p:spPr>
          <a:xfrm>
            <a:off x="645795" y="1664970"/>
            <a:ext cx="2152650" cy="146304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numCol="1" anchor="t"/>
          <a:lstStyle/>
          <a:p>
            <a:r>
              <a:t>1. Uvođenje</a:t>
            </a:r>
          </a:p>
          <a:p>
            <a:r>
              <a:t>2. Rast</a:t>
            </a:r>
          </a:p>
          <a:p>
            <a:r>
              <a:t>3. Zrelost/Stagnacija</a:t>
            </a:r>
          </a:p>
          <a:p>
            <a:r>
              <a:t>4. Opadanje</a:t>
            </a:r>
          </a:p>
          <a:p>
            <a:r>
              <a:t>5. Regeneracija</a:t>
            </a:r>
          </a:p>
        </p:txBody>
      </p:sp>
      <p:sp>
        <p:nvSpPr>
          <p:cNvPr id="6" name="Textbox3"/>
          <p:cNvSpPr txBox="1">
            <a:extLst>
              <a:ext uri="smNativeData">
                <pr:smNativeData xmlns="" xmlns:p14="http://schemas.microsoft.com/office/powerpoint/2010/main" xmlns:pr="smNativeData" val="SMDATA_16_ZZaYYhMAAAAlAAAAEgAAAE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NwI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u+DjBf///wEAAAAAAAAAAAAAAAAAAAAAAAAAAAAAAAAAAAAAAAAAAAAAAAJ/f38AgICAA8zMzADAwP8Af39/AAAAAAAAAAAAAAAAAAAAAAAAAAAAIQAAABgAAAAUAAAA5h4AALgIAABwNQAAuBEAABAgAAAmAAAACAAAAP//////////"/>
              </a:ext>
            </a:extLst>
          </p:cNvSpPr>
          <p:nvPr/>
        </p:nvSpPr>
        <p:spPr>
          <a:xfrm>
            <a:off x="5022850" y="1417320"/>
            <a:ext cx="3663950" cy="146304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numCol="1" anchor="t"/>
          <a:lstStyle/>
          <a:p>
            <a:r>
              <a:t>1. Razvoj proizvoda</a:t>
            </a:r>
          </a:p>
          <a:p>
            <a:r>
              <a:t>2. Uvođenje</a:t>
            </a:r>
          </a:p>
          <a:p>
            <a:r>
              <a:t>3. Rast</a:t>
            </a:r>
          </a:p>
          <a:p>
            <a:r>
              <a:t>4. Zrelost/opadanje</a:t>
            </a:r>
          </a:p>
          <a:p>
            <a:r>
              <a:t>5. Povlačenje ili zamena proizvoda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8B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Gc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u+DjBf///wEAAAAAAAAAAAAAAAAAAAAAAAAAAAAAAAAAAAAAAAAAAAAAAAJ/f38AgICAA8zMzADAwP8Af39/AAAAAAAAAAAAAAAAAAAAAAAAAAAAIQAAABgAAAAUAAAA0AIAALABAABwNQAAuAgAABAAAAAmAAAACAAAAAAAAAAAAAAA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r>
              <a:t>Tražnja i ponuda</a:t>
            </a:r>
          </a:p>
        </p:txBody>
      </p:sp>
      <p:pic>
        <p:nvPicPr>
          <p:cNvPr id="3" name="Picture1"/>
          <p:cNvPicPr>
            <a:picLocks noChangeAspect="1"/>
            <a:extLst>
              <a:ext uri="smNativeData">
                <pr:smNativeData xmlns="" xmlns:p14="http://schemas.microsoft.com/office/powerpoint/2010/main" xmlns:pr="smNativeData" val="SMDATA_18_ZZaYYhMAAAAlAAAAEQAAAC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AcAAAA4AAAAAAAAAAAAAAAAAAAA////AAAAAAAAAAAAAAAAAAAAAAAAAAAAAAAAAAAAAABkAAAAZAAAAAAAAAAjAAAABAAAAGQAAAAXAAAAFAAAAAAAAAAAAAAA/38AAP9/AAAAAAAACQAAAAQAAAATqxOsDAAAABAAAAAAAAAAAAAAAAAAAAAAAAAAHgAAAGgAAAAAAAAAAAAAAAAAAAAAAAAAAAAAABAnAAAQJwAAAAAAAAAAAAAAAAAAAAAAAAAAAAAAAAAAAAAAAAAAAAAUAAAAAAAAAMDA/wAAAAAAZAAAADIAAAAAAAAAZAAAAAAAAAB/f38ACgAAACIAAAAYAAAAAAAAAAAAAAAAAAAAAAAAAAAAAAAAAAAAJAAAACQAAAAAAAAABwAAAAAAAAAAAAAAAAAAAAAAAAAAAAAAAAAAAH9/fwAlAAAAWAAAAAAAAAAAAAAAAAAAAAAAAAAAAAAAAAAAAAAAAAAAAAAAAAAAAAAAAAAAAAAAPwAAAAAAAACghgEAAAAAAAAAAAAAAAAADAAAAAEAAAAAAAAAAAAAAAAAAAAfAAAAVAAAALvg4wX///8BAAAAAAAAAAAAAAAAAAAAAAAAAAAAAAAAAAAAAAAAAAAAAAACf39/AICAgAPMzMwAwMD/AH9/fwAAAAAAAAAAAAAAAAD///8AAAAAACEAAAAYAAAAFAAAAHwaAAAFCwAAxTYAAHEfAAAQAAAAJgAAAAgAAAD//////////w=="/>
              </a:ext>
            </a:extLst>
          </p:cNvPicPr>
          <p:nvPr/>
        </p:nvPicPr>
        <p:blipFill>
          <a:blip r:embed="rId2"/>
          <a:stretch>
            <a:fillRect/>
          </a:stretch>
        </p:blipFill>
        <p:spPr>
          <a:xfrm>
            <a:off x="4305300" y="1791335"/>
            <a:ext cx="4598035" cy="3319780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4" name="Picture2"/>
          <p:cNvPicPr>
            <a:picLocks noChangeAspect="1"/>
            <a:extLst>
              <a:ext uri="smNativeData">
                <pr:smNativeData xmlns="" xmlns:p14="http://schemas.microsoft.com/office/powerpoint/2010/main" xmlns:pr="smNativeData" val="SMDATA_18_ZZaYYhMAAAAlAAAAEQAAAC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AcAAAA4AAAAAAAAAAAAAAAAAAAA////AAAAAAAAAAAAAAAAAAAAAAAAAAAAAAAAAAAAAABkAAAAZAAAAAAAAAAjAAAABAAAAGQAAAAXAAAAFAAAAAAAAAAAAAAA/38AAP9/AAAAAAAACQAAAAQAAAAFdAV2DAAAABAAAAAAAAAAAAAAAAAAAAAAAAAAHgAAAGgAAAAAAAAAAAAAAAAAAAAAAAAAAAAAABAnAAAQJwAAAAAAAAAAAAAAAAAAAAAAAAAAAAAAAAAAAAAAAAAAAAAUAAAAAAAAAMDA/wAAAAAAZAAAADIAAAAAAAAAZAAAAAAAAAB/f38ACgAAACIAAAAYAAAAAAAAAAAAAAAAAAAAAAAAAAAAAAAAAAAAJAAAACQAAAAAAAAABwAAAAAAAAAAAAAAAAAAAAAAAAAAAAAAAAAAAH9/fwAlAAAAWAAAAAAAAAAAAAAAAAAAAAAAAAAAAAAAAAAAAAAAAAAAAAAAAAAAAAAAAAAAAAAAPwAAAAAAAACghgEAAAAAAAAAAAAAAAAADAAAAAEAAAAAAAAAAAAAAAAAAAAfAAAAVAAAALvg4wX///8BAAAAAAAAAAAAAAAAAAAAAAAAAAAAAAAAAAAAAAAAAAAAAAACf39/AICAgAPMzMwAwMD/AH9/fwAAAAAAAAAAAAAAAAD///8AAAAAACEAAAAYAAAAFAAAAFsBAAAFCwAAfBoAAO4dAAAQAAAAJgAAAAgAAAD//////////w=="/>
              </a:ext>
            </a:extLst>
          </p:cNvPicPr>
          <p:nvPr/>
        </p:nvPicPr>
        <p:blipFill>
          <a:blip r:embed="rId3"/>
          <a:stretch>
            <a:fillRect/>
          </a:stretch>
        </p:blipFill>
        <p:spPr>
          <a:xfrm>
            <a:off x="220345" y="1791335"/>
            <a:ext cx="4084955" cy="3074035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5" name="Textbox1"/>
          <p:cNvSpPr txBox="1">
            <a:extLst>
              <a:ext uri="smNativeData">
                <pr:smNativeData xmlns="" xmlns:p14="http://schemas.microsoft.com/office/powerpoint/2010/main" xmlns:pr="smNativeData" val="SMDATA_16_ZZaYYhMAAAAlAAAAEgAAAE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NwIAAD/fwAA/38AAAAAAAAJAAAABAAAAGc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u+DjBf///wEAAAAAAAAAAAAAAAAAAAAAAAAAAAAAAAAAAAAAAAAAAAAAAAJ/f38AgICAA8zMzADAwP8Af39/AAAAAAAAAAAAAAAAAAAAAAAAAAAAIQAAABgAAAAUAAAA0AIAAO4dAAAwFQAAPiUAAAAgAAAmAAAACAAAAP//////////"/>
              </a:ext>
            </a:extLst>
          </p:cNvSpPr>
          <p:nvPr/>
        </p:nvSpPr>
        <p:spPr>
          <a:xfrm>
            <a:off x="457200" y="4865370"/>
            <a:ext cx="2987040" cy="118872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numCol="1" anchor="t"/>
          <a:lstStyle/>
          <a:p>
            <a:r>
              <a:t>Modifikacija performansi proizvoda i njegova ponovna tražnja-kroz novu generaciju istog proizvoda</a:t>
            </a:r>
          </a:p>
        </p:txBody>
      </p:sp>
      <p:sp>
        <p:nvSpPr>
          <p:cNvPr id="6" name="Textbox2"/>
          <p:cNvSpPr txBox="1">
            <a:extLst>
              <a:ext uri="smNativeData">
                <pr:smNativeData xmlns="" xmlns:p14="http://schemas.microsoft.com/office/powerpoint/2010/main" xmlns:pr="smNativeData" val="SMDATA_16_ZZaYYhMAAAAlAAAAEgAAAE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NwI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u+DjBf///wEAAAAAAAAAAAAAAAAAAAAAAAAAAAAAAAAAAAAAAAAAAAAAAAJ/f38AgICAA8zMzADAwP8Af39/AAAAAAAAAAAAAAAAAAAAAAAAAAAAIQAAABgAAAAUAAAAix0AAHYgAABwNQAAFiYAABAgAAAmAAAACAAAAP//////////"/>
              </a:ext>
            </a:extLst>
          </p:cNvSpPr>
          <p:nvPr/>
        </p:nvSpPr>
        <p:spPr>
          <a:xfrm>
            <a:off x="4802505" y="5276850"/>
            <a:ext cx="3884295" cy="9144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numCol="1" anchor="t"/>
          <a:lstStyle/>
          <a:p>
            <a:r>
              <a:t>Blagovremeno uvođenje novih proizvoda koji će zameniti postojeće, nakon prestanka tražnje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ZZaYYhMAAAAlAAAAZAAAAA8B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Gc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u+DjBf///wEAAAAAAAAAAAAAAAAAAAAAAAAAAAAAAAAAAAAAAAAAAAAAAAJ/f38AgICAA8zMzADAwP8Af39/AAAAAAAAAAAAAAAAAAAAAAAAAAAAIQAAABgAAAAUAAAA0AIAALABAABwNQAAuAgAABAAAAAmAAAACAAAAAAAAAAAAAAA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r>
              <a:t>Ostvarena dobit od proizvoda tokom prisustva na tržištu</a:t>
            </a:r>
          </a:p>
        </p:txBody>
      </p:sp>
      <p:pic>
        <p:nvPicPr>
          <p:cNvPr id="3" name="Picture1"/>
          <p:cNvPicPr>
            <a:picLocks noChangeAspect="1"/>
            <a:extLst>
              <a:ext uri="smNativeData">
                <pr:smNativeData xmlns="" xmlns:p14="http://schemas.microsoft.com/office/powerpoint/2010/main" xmlns:pr="smNativeData" val="SMDATA_18_ZZaYYhMAAAAlAAAAEQAAAC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AcAAAA4AAAAAAAAAAAAAAAAAAAA////AAAAAAAAAAAAAAAAAAAAAAAAAAAAAAAAAAAAAABkAAAAZAAAAAAAAAAjAAAABAAAAGQAAAAXAAAAFAAAAAAAAAAAAAAA/38AAP9/AAAAAAAACQAAAAQAAAD/////DAAAABAAAAAAAAAAAAAAAAAAAAAAAAAAHgAAAGgAAAAAAAAAAAAAAAAAAAAAAAAAAAAAABAnAAAQJwAAAAAAAAAAAAAAAAAAAAAAAAAAAAAAAAAAAAAAAAAAAAAUAAAAAAAAAMDA/wAAAAAAZAAAADIAAAAAAAAAZAAAAAAAAAB/f38ACgAAACIAAAAYAAAAAAAAAAAAAAAAAAAAAAAAAAAAAAAAAAAAJAAAACQAAAAAAAAABwAAAAAAAAAAAAAAAAAAAAAAAAAAAAAAAAAAAH9/fwAlAAAAWAAAAAAAAAAAAAAAAAAAAAAAAAAAAAAAAAAAAAAAAAAAAAAAAAAAAAAAAAAAAAAAPwAAAAAAAACghgEAAAAAAAAAAAAAAAAADAAAAAEAAAAAAAAAAAAAAAAAAAAfAAAAVAAAALvg4wX///8BAAAAAAAAAAAAAAAAAAAAAAAAAAAAAAAAAAAAAAAAAAAAAAACf39/AICAgAPMzMwAwMD/AH9/fwAAAAAAAAAAAAAAAAD///8AAAAAACEAAAAYAAAAFAAAANsAAABaCgAA9iUAAIUlAAAQAAAAJgAAAAgAAAD//////////w=="/>
              </a:ext>
            </a:extLst>
          </p:cNvPicPr>
          <p:nvPr/>
        </p:nvPicPr>
        <p:blipFill>
          <a:blip r:embed="rId2"/>
          <a:stretch>
            <a:fillRect/>
          </a:stretch>
        </p:blipFill>
        <p:spPr>
          <a:xfrm>
            <a:off x="139065" y="1682750"/>
            <a:ext cx="6031865" cy="4416425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4" name="Textbox1"/>
          <p:cNvSpPr txBox="1">
            <a:extLst>
              <a:ext uri="smNativeData">
                <pr:smNativeData xmlns="" xmlns:p14="http://schemas.microsoft.com/office/powerpoint/2010/main" xmlns:pr="smNativeData" val="SMDATA_16_ZZaYYhMAAAAlAAAAEgAAAE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NwI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u+DjBf///wEAAAAAAAAAAAAAAAAAAAAAAAAAAAAAAAAAAAAAAAAAAAAAAAJ/f38AgICAA8zMzADAwP8Af39/AAAAAAAAAAAAAAAAAAAAAAAAAAAAIQAAABgAAAAUAAAA9iUAAHoLAAAtNwAAuigAABAgAAAmAAAACAAAAP//////////"/>
              </a:ext>
            </a:extLst>
          </p:cNvSpPr>
          <p:nvPr/>
        </p:nvSpPr>
        <p:spPr>
          <a:xfrm>
            <a:off x="6170930" y="1865630"/>
            <a:ext cx="2798445" cy="475488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numCol="1" anchor="t"/>
          <a:lstStyle/>
          <a:p>
            <a:pPr algn="just"/>
            <a:r>
              <a:t>I FAZA-  nema dobiti, tu se troše investiciona sredstva na razvoj novog proizvoda;</a:t>
            </a:r>
          </a:p>
          <a:p>
            <a:pPr algn="just"/>
            <a:r>
              <a:t>II FAZA - nakon uvođenja, dolazi do stvaranja dobiti ukoliko raste tražnja za proizvodom;</a:t>
            </a:r>
          </a:p>
          <a:p>
            <a:pPr algn="just"/>
            <a:r>
              <a:t>III FAZA - stabilan rast dobitii (u ovoj fazi razmišljati o modifikaciji postojećeg ili uvođenju novih proizvoda)</a:t>
            </a:r>
          </a:p>
          <a:p>
            <a:pPr algn="just"/>
            <a:r>
              <a:t>IV FAZA - zrelost proizvoda koja prethodi povlačenju ili zameni</a:t>
            </a:r>
          </a:p>
          <a:p>
            <a:pPr algn="just"/>
            <a:r>
              <a:t>V FAZA -  povlačenje ili zamena proizvoda sa tržišta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sentation">
  <a:themeElements>
    <a:clrScheme name="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535379"/>
      </a:accent3>
      <a:accent4>
        <a:srgbClr val="737359"/>
      </a:accent4>
      <a:accent5>
        <a:srgbClr val="939339"/>
      </a:accent5>
      <a:accent6>
        <a:srgbClr val="B3B319"/>
      </a:accent6>
      <a:hlink>
        <a:srgbClr val="009999"/>
      </a:hlink>
      <a:folHlink>
        <a:srgbClr val="99CC00"/>
      </a:folHlink>
    </a:clrScheme>
    <a:fontScheme name="Presentation">
      <a:majorFont>
        <a:latin typeface="Calibri"/>
        <a:ea typeface="SimSun"/>
        <a:cs typeface="Times New Roman"/>
      </a:majorFont>
      <a:minorFont>
        <a:latin typeface="Calibri"/>
        <a:ea typeface="SimSun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DF7986"/>
        </a:accent3>
        <a:accent4>
          <a:srgbClr val="BF59A6"/>
        </a:accent4>
        <a:accent5>
          <a:srgbClr val="9F39C6"/>
        </a:accent5>
        <a:accent6>
          <a:srgbClr val="7F19E6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ACACDF"/>
        </a:accent3>
        <a:accent4>
          <a:srgbClr val="9C9CBF"/>
        </a:accent4>
        <a:accent5>
          <a:srgbClr val="7C7C9F"/>
        </a:accent5>
        <a:accent6>
          <a:srgbClr val="5C5C7F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6DA6DF"/>
        </a:accent3>
        <a:accent4>
          <a:srgbClr val="4D86BF"/>
        </a:accent4>
        <a:accent5>
          <a:srgbClr val="2D669F"/>
        </a:accent5>
        <a:accent6>
          <a:srgbClr val="0D467F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53ACAC"/>
        </a:accent3>
        <a:accent4>
          <a:srgbClr val="738C8C"/>
        </a:accent4>
        <a:accent5>
          <a:srgbClr val="936C6C"/>
        </a:accent5>
        <a:accent6>
          <a:srgbClr val="B34C4C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6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6D8FA7"/>
        </a:accent3>
        <a:accent4>
          <a:srgbClr val="8DAF87"/>
        </a:accent4>
        <a:accent5>
          <a:srgbClr val="ADCF67"/>
        </a:accent5>
        <a:accent6>
          <a:srgbClr val="CDEF47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7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9E9980"/>
        </a:accent3>
        <a:accent4>
          <a:srgbClr val="7EB9A0"/>
        </a:accent4>
        <a:accent5>
          <a:srgbClr val="5EC9C0"/>
        </a:accent5>
        <a:accent6>
          <a:srgbClr val="3EE9E0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8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209020"/>
        </a:accent3>
        <a:accent4>
          <a:srgbClr val="407040"/>
        </a:accent4>
        <a:accent5>
          <a:srgbClr val="605060"/>
        </a:accent5>
        <a:accent6>
          <a:srgbClr val="80308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9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666A6B"/>
        </a:accent3>
        <a:accent4>
          <a:srgbClr val="864A8B"/>
        </a:accent4>
        <a:accent5>
          <a:srgbClr val="A62AAB"/>
        </a:accent5>
        <a:accent6>
          <a:srgbClr val="C60ACB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0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A07E88"/>
        </a:accent3>
        <a:accent4>
          <a:srgbClr val="C05E68"/>
        </a:accent4>
        <a:accent5>
          <a:srgbClr val="E03E48"/>
        </a:accent5>
        <a:accent6>
          <a:srgbClr val="FF1E28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1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8686DF"/>
        </a:accent3>
        <a:accent4>
          <a:srgbClr val="A6A6BF"/>
        </a:accent4>
        <a:accent5>
          <a:srgbClr val="C6C69F"/>
        </a:accent5>
        <a:accent6>
          <a:srgbClr val="E6E67F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2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8F7F4F"/>
        </a:accent3>
        <a:accent4>
          <a:srgbClr val="6F9F6F"/>
        </a:accent4>
        <a:accent5>
          <a:srgbClr val="4FBF8F"/>
        </a:accent5>
        <a:accent6>
          <a:srgbClr val="2FDFAF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20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2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2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2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2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2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2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2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2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Presentation">
  <a:themeElements>
    <a:clrScheme name="Presentation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resentation">
      <a:majorFont>
        <a:latin typeface="Calibri"/>
        <a:ea typeface="Calibri"/>
        <a:cs typeface="Calibri"/>
      </a:majorFont>
      <a:minorFont>
        <a:latin typeface="Calibri"/>
        <a:ea typeface="Calibri"/>
        <a:cs typeface="Calibri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esentation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2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3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4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5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6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7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8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9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0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Presentation">
  <a:themeElements>
    <a:clrScheme name="Presentation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resentation">
      <a:majorFont>
        <a:latin typeface="Calibri"/>
        <a:ea typeface="Calibri"/>
        <a:cs typeface="Calibri"/>
      </a:majorFont>
      <a:minorFont>
        <a:latin typeface="Calibri"/>
        <a:ea typeface="Calibri"/>
        <a:cs typeface="Calibri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esentation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2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3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4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5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6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7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8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9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0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Presentation">
  <a:themeElements>
    <a:clrScheme name="Presentation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resentation">
      <a:majorFont>
        <a:latin typeface="Calibri"/>
        <a:ea typeface="Calibri"/>
        <a:cs typeface="Calibri"/>
      </a:majorFont>
      <a:minorFont>
        <a:latin typeface="Calibri"/>
        <a:ea typeface="Calibri"/>
        <a:cs typeface="Calibri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esentation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2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3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4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5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6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7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8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9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0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Presentation">
  <a:themeElements>
    <a:clrScheme name="Presentation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resentation">
      <a:majorFont>
        <a:latin typeface="Calibri"/>
        <a:ea typeface="Calibri"/>
        <a:cs typeface="Calibri"/>
      </a:majorFont>
      <a:minorFont>
        <a:latin typeface="Calibri"/>
        <a:ea typeface="Calibri"/>
        <a:cs typeface="Calibri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esentation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2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3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4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5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6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7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8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9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0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Presentation">
  <a:themeElements>
    <a:clrScheme name="Presentation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resentation">
      <a:majorFont>
        <a:latin typeface="Calibri"/>
        <a:ea typeface="Calibri"/>
        <a:cs typeface="Calibri"/>
      </a:majorFont>
      <a:minorFont>
        <a:latin typeface="Calibri"/>
        <a:ea typeface="Calibri"/>
        <a:cs typeface="Calibri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esentation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2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3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4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5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6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7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8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9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0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Presentation">
  <a:themeElements>
    <a:clrScheme name="Presentation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resentation">
      <a:majorFont>
        <a:latin typeface="Calibri"/>
        <a:ea typeface="Calibri"/>
        <a:cs typeface="Calibri"/>
      </a:majorFont>
      <a:minorFont>
        <a:latin typeface="Calibri"/>
        <a:ea typeface="Calibri"/>
        <a:cs typeface="Calibri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esentation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2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3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4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5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6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7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8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9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0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1210</Words>
  <Application>Microsoft Office PowerPoint</Application>
  <PresentationFormat>On-screen Show (4:3)</PresentationFormat>
  <Paragraphs>400</Paragraphs>
  <Slides>30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7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30</vt:i4>
      </vt:variant>
    </vt:vector>
  </HeadingPairs>
  <TitlesOfParts>
    <vt:vector size="42" baseType="lpstr">
      <vt:lpstr>Arial</vt:lpstr>
      <vt:lpstr>Calibri</vt:lpstr>
      <vt:lpstr>Wingdings</vt:lpstr>
      <vt:lpstr>Presentation</vt:lpstr>
      <vt:lpstr>Presentation</vt:lpstr>
      <vt:lpstr>Presentation</vt:lpstr>
      <vt:lpstr>Presentation</vt:lpstr>
      <vt:lpstr>Presentation</vt:lpstr>
      <vt:lpstr>Presentation</vt:lpstr>
      <vt:lpstr>Presentation</vt:lpstr>
      <vt:lpstr>unknown</vt:lpstr>
      <vt:lpstr>Equation.SMEE2</vt:lpstr>
      <vt:lpstr>Inženjerska ekonomija</vt:lpstr>
      <vt:lpstr>Sadržaj predmeta</vt:lpstr>
      <vt:lpstr>Sadržaj predmeta</vt:lpstr>
      <vt:lpstr>Tražnja i ponuda</vt:lpstr>
      <vt:lpstr>Tražnja i ponuda</vt:lpstr>
      <vt:lpstr>Tražnja i ponuda</vt:lpstr>
      <vt:lpstr>Tražnja i ponuda</vt:lpstr>
      <vt:lpstr>Tražnja i ponuda</vt:lpstr>
      <vt:lpstr>Ostvarena dobit od proizvoda tokom prisustva na tržištu</vt:lpstr>
      <vt:lpstr>Tražnja i ponuda</vt:lpstr>
      <vt:lpstr>Tražnja i ponuda</vt:lpstr>
      <vt:lpstr>Tražnja i ponuda</vt:lpstr>
      <vt:lpstr>Međuzavisnost tražnje, cene i kvaliteta</vt:lpstr>
      <vt:lpstr>Međuzavisnost tražnje i cene</vt:lpstr>
      <vt:lpstr>Tražnja</vt:lpstr>
      <vt:lpstr>Tržišna linija tražnje za proizvodom </vt:lpstr>
      <vt:lpstr>Promena linije tražnje </vt:lpstr>
      <vt:lpstr>Ponuda</vt:lpstr>
      <vt:lpstr>Promena linije ponude</vt:lpstr>
      <vt:lpstr>Tržišna ravnoteža</vt:lpstr>
      <vt:lpstr>Povećanje ponude i nova ravnoteža</vt:lpstr>
      <vt:lpstr>Povećanje tražnje i nova ravnoteža</vt:lpstr>
      <vt:lpstr>Elastičnost tražnje i ponude</vt:lpstr>
      <vt:lpstr>Elastičnost tražnje i ponude </vt:lpstr>
      <vt:lpstr>Lučna cenovna elastičnost tražnje</vt:lpstr>
      <vt:lpstr>Dohodovna elastičnost tražnje </vt:lpstr>
      <vt:lpstr>Lučna dohodovna elastičnost tražnje  </vt:lpstr>
      <vt:lpstr>Ukrštena cenovna elastičnost tražnje</vt:lpstr>
      <vt:lpstr>Koeficijent ukrštene lučne cenovne elastičnosti tražnje</vt:lpstr>
      <vt:lpstr>Usaglašavanje ponude sa potrebama tržišta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Inženjerska ekonomija</dc:title>
  <dc:subject/>
  <dc:creator/>
  <cp:keywords/>
  <dc:description/>
  <cp:lastModifiedBy>ivan mihajlovic</cp:lastModifiedBy>
  <cp:revision>6</cp:revision>
  <dcterms:created xsi:type="dcterms:W3CDTF">2022-01-26T16:04:07Z</dcterms:created>
  <dcterms:modified xsi:type="dcterms:W3CDTF">2024-03-06T10:22:22Z</dcterms:modified>
</cp:coreProperties>
</file>